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1"/>
  </p:notesMasterIdLst>
  <p:sldIdLst>
    <p:sldId id="256" r:id="rId4"/>
    <p:sldId id="266" r:id="rId5"/>
    <p:sldId id="270" r:id="rId6"/>
    <p:sldId id="269" r:id="rId7"/>
    <p:sldId id="267" r:id="rId8"/>
    <p:sldId id="257" r:id="rId9"/>
    <p:sldId id="265" r:id="rId10"/>
    <p:sldId id="258" r:id="rId11"/>
    <p:sldId id="259" r:id="rId12"/>
    <p:sldId id="273" r:id="rId13"/>
    <p:sldId id="264" r:id="rId14"/>
    <p:sldId id="260" r:id="rId15"/>
    <p:sldId id="271" r:id="rId16"/>
    <p:sldId id="272" r:id="rId17"/>
    <p:sldId id="261" r:id="rId18"/>
    <p:sldId id="262" r:id="rId19"/>
    <p:sldId id="263" r:id="rId2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ag Tafnakaji" userId="fbf4b833-531f-4d60-bd2b-2744ac22cc3d" providerId="ADAL" clId="{E5753DC3-29E5-4065-8D81-FE3D5EB04188}"/>
    <pc:docChg chg="undo custSel addSld delSld modSld sldOrd">
      <pc:chgData name="Sevag Tafnakaji" userId="fbf4b833-531f-4d60-bd2b-2744ac22cc3d" providerId="ADAL" clId="{E5753DC3-29E5-4065-8D81-FE3D5EB04188}" dt="2024-01-09T09:53:06.342" v="2940" actId="20577"/>
      <pc:docMkLst>
        <pc:docMk/>
      </pc:docMkLst>
      <pc:sldChg chg="modSp mod">
        <pc:chgData name="Sevag Tafnakaji" userId="fbf4b833-531f-4d60-bd2b-2744ac22cc3d" providerId="ADAL" clId="{E5753DC3-29E5-4065-8D81-FE3D5EB04188}" dt="2024-01-09T09:53:06.342" v="2940" actId="20577"/>
        <pc:sldMkLst>
          <pc:docMk/>
          <pc:sldMk cId="0" sldId="256"/>
        </pc:sldMkLst>
        <pc:spChg chg="mod">
          <ac:chgData name="Sevag Tafnakaji" userId="fbf4b833-531f-4d60-bd2b-2744ac22cc3d" providerId="ADAL" clId="{E5753DC3-29E5-4065-8D81-FE3D5EB04188}" dt="2024-01-09T09:53:06.342" v="2940" actId="20577"/>
          <ac:spMkLst>
            <pc:docMk/>
            <pc:sldMk cId="0" sldId="256"/>
            <ac:spMk id="132" creationId="{00000000-0000-0000-0000-000000000000}"/>
          </ac:spMkLst>
        </pc:spChg>
      </pc:sldChg>
      <pc:sldChg chg="modSp mod">
        <pc:chgData name="Sevag Tafnakaji" userId="fbf4b833-531f-4d60-bd2b-2744ac22cc3d" providerId="ADAL" clId="{E5753DC3-29E5-4065-8D81-FE3D5EB04188}" dt="2024-01-09T09:48:12.847" v="2911" actId="20577"/>
        <pc:sldMkLst>
          <pc:docMk/>
          <pc:sldMk cId="0" sldId="257"/>
        </pc:sldMkLst>
        <pc:spChg chg="mod">
          <ac:chgData name="Sevag Tafnakaji" userId="fbf4b833-531f-4d60-bd2b-2744ac22cc3d" providerId="ADAL" clId="{E5753DC3-29E5-4065-8D81-FE3D5EB04188}" dt="2024-01-09T09:48:12.847" v="2911" actId="20577"/>
          <ac:spMkLst>
            <pc:docMk/>
            <pc:sldMk cId="0" sldId="257"/>
            <ac:spMk id="4" creationId="{4FBE0CAF-B98C-9849-F85E-DFE3BADDB255}"/>
          </ac:spMkLst>
        </pc:spChg>
        <pc:spChg chg="mod">
          <ac:chgData name="Sevag Tafnakaji" userId="fbf4b833-531f-4d60-bd2b-2744ac22cc3d" providerId="ADAL" clId="{E5753DC3-29E5-4065-8D81-FE3D5EB04188}" dt="2024-01-09T08:15:23.627" v="722"/>
          <ac:spMkLst>
            <pc:docMk/>
            <pc:sldMk cId="0" sldId="257"/>
            <ac:spMk id="134" creationId="{00000000-0000-0000-0000-000000000000}"/>
          </ac:spMkLst>
        </pc:spChg>
      </pc:sldChg>
      <pc:sldChg chg="modSp mod">
        <pc:chgData name="Sevag Tafnakaji" userId="fbf4b833-531f-4d60-bd2b-2744ac22cc3d" providerId="ADAL" clId="{E5753DC3-29E5-4065-8D81-FE3D5EB04188}" dt="2024-01-09T08:15:51.207" v="731" actId="20577"/>
        <pc:sldMkLst>
          <pc:docMk/>
          <pc:sldMk cId="0" sldId="258"/>
        </pc:sldMkLst>
        <pc:spChg chg="mod">
          <ac:chgData name="Sevag Tafnakaji" userId="fbf4b833-531f-4d60-bd2b-2744ac22cc3d" providerId="ADAL" clId="{E5753DC3-29E5-4065-8D81-FE3D5EB04188}" dt="2024-01-09T08:15:51.207" v="731" actId="20577"/>
          <ac:spMkLst>
            <pc:docMk/>
            <pc:sldMk cId="0" sldId="258"/>
            <ac:spMk id="137" creationId="{00000000-0000-0000-0000-000000000000}"/>
          </ac:spMkLst>
        </pc:spChg>
      </pc:sldChg>
      <pc:sldChg chg="modSp mod">
        <pc:chgData name="Sevag Tafnakaji" userId="fbf4b833-531f-4d60-bd2b-2744ac22cc3d" providerId="ADAL" clId="{E5753DC3-29E5-4065-8D81-FE3D5EB04188}" dt="2024-01-09T08:16:03.342" v="733"/>
        <pc:sldMkLst>
          <pc:docMk/>
          <pc:sldMk cId="0" sldId="259"/>
        </pc:sldMkLst>
        <pc:spChg chg="mod">
          <ac:chgData name="Sevag Tafnakaji" userId="fbf4b833-531f-4d60-bd2b-2744ac22cc3d" providerId="ADAL" clId="{E5753DC3-29E5-4065-8D81-FE3D5EB04188}" dt="2024-01-09T08:16:03.342" v="733"/>
          <ac:spMkLst>
            <pc:docMk/>
            <pc:sldMk cId="0" sldId="259"/>
            <ac:spMk id="140" creationId="{00000000-0000-0000-0000-000000000000}"/>
          </ac:spMkLst>
        </pc:spChg>
      </pc:sldChg>
      <pc:sldChg chg="modSp mod">
        <pc:chgData name="Sevag Tafnakaji" userId="fbf4b833-531f-4d60-bd2b-2744ac22cc3d" providerId="ADAL" clId="{E5753DC3-29E5-4065-8D81-FE3D5EB04188}" dt="2024-01-09T08:26:45.689" v="2236" actId="20577"/>
        <pc:sldMkLst>
          <pc:docMk/>
          <pc:sldMk cId="0" sldId="260"/>
        </pc:sldMkLst>
        <pc:spChg chg="mod">
          <ac:chgData name="Sevag Tafnakaji" userId="fbf4b833-531f-4d60-bd2b-2744ac22cc3d" providerId="ADAL" clId="{E5753DC3-29E5-4065-8D81-FE3D5EB04188}" dt="2024-01-09T08:26:45.689" v="2236" actId="20577"/>
          <ac:spMkLst>
            <pc:docMk/>
            <pc:sldMk cId="0" sldId="260"/>
            <ac:spMk id="143" creationId="{00000000-0000-0000-0000-000000000000}"/>
          </ac:spMkLst>
        </pc:spChg>
        <pc:spChg chg="mod">
          <ac:chgData name="Sevag Tafnakaji" userId="fbf4b833-531f-4d60-bd2b-2744ac22cc3d" providerId="ADAL" clId="{E5753DC3-29E5-4065-8D81-FE3D5EB04188}" dt="2024-01-09T08:25:18.290" v="2041" actId="20577"/>
          <ac:spMkLst>
            <pc:docMk/>
            <pc:sldMk cId="0" sldId="260"/>
            <ac:spMk id="144" creationId="{00000000-0000-0000-0000-000000000000}"/>
          </ac:spMkLst>
        </pc:spChg>
      </pc:sldChg>
      <pc:sldChg chg="modSp mod">
        <pc:chgData name="Sevag Tafnakaji" userId="fbf4b833-531f-4d60-bd2b-2744ac22cc3d" providerId="ADAL" clId="{E5753DC3-29E5-4065-8D81-FE3D5EB04188}" dt="2024-01-09T09:49:00.649" v="2938" actId="20577"/>
        <pc:sldMkLst>
          <pc:docMk/>
          <pc:sldMk cId="0" sldId="261"/>
        </pc:sldMkLst>
        <pc:spChg chg="mod">
          <ac:chgData name="Sevag Tafnakaji" userId="fbf4b833-531f-4d60-bd2b-2744ac22cc3d" providerId="ADAL" clId="{E5753DC3-29E5-4065-8D81-FE3D5EB04188}" dt="2024-01-09T09:49:00.649" v="2938" actId="20577"/>
          <ac:spMkLst>
            <pc:docMk/>
            <pc:sldMk cId="0" sldId="261"/>
            <ac:spMk id="147" creationId="{00000000-0000-0000-0000-000000000000}"/>
          </ac:spMkLst>
        </pc:spChg>
      </pc:sldChg>
      <pc:sldChg chg="modSp mod">
        <pc:chgData name="Sevag Tafnakaji" userId="fbf4b833-531f-4d60-bd2b-2744ac22cc3d" providerId="ADAL" clId="{E5753DC3-29E5-4065-8D81-FE3D5EB04188}" dt="2024-01-09T08:27:30.634" v="2364" actId="33524"/>
        <pc:sldMkLst>
          <pc:docMk/>
          <pc:sldMk cId="0" sldId="262"/>
        </pc:sldMkLst>
        <pc:spChg chg="mod">
          <ac:chgData name="Sevag Tafnakaji" userId="fbf4b833-531f-4d60-bd2b-2744ac22cc3d" providerId="ADAL" clId="{E5753DC3-29E5-4065-8D81-FE3D5EB04188}" dt="2024-01-09T08:27:30.634" v="2364" actId="33524"/>
          <ac:spMkLst>
            <pc:docMk/>
            <pc:sldMk cId="0" sldId="262"/>
            <ac:spMk id="150" creationId="{00000000-0000-0000-0000-000000000000}"/>
          </ac:spMkLst>
        </pc:spChg>
      </pc:sldChg>
      <pc:sldChg chg="modSp mod">
        <pc:chgData name="Sevag Tafnakaji" userId="fbf4b833-531f-4d60-bd2b-2744ac22cc3d" providerId="ADAL" clId="{E5753DC3-29E5-4065-8D81-FE3D5EB04188}" dt="2024-01-09T08:16:26.980" v="737" actId="1076"/>
        <pc:sldMkLst>
          <pc:docMk/>
          <pc:sldMk cId="1191697404" sldId="264"/>
        </pc:sldMkLst>
        <pc:spChg chg="mod">
          <ac:chgData name="Sevag Tafnakaji" userId="fbf4b833-531f-4d60-bd2b-2744ac22cc3d" providerId="ADAL" clId="{E5753DC3-29E5-4065-8D81-FE3D5EB04188}" dt="2024-01-09T08:16:09.485" v="735" actId="20577"/>
          <ac:spMkLst>
            <pc:docMk/>
            <pc:sldMk cId="1191697404" sldId="264"/>
            <ac:spMk id="2" creationId="{AF7D272C-7843-8A8E-0B06-321D6CA5D586}"/>
          </ac:spMkLst>
        </pc:spChg>
        <pc:spChg chg="mod">
          <ac:chgData name="Sevag Tafnakaji" userId="fbf4b833-531f-4d60-bd2b-2744ac22cc3d" providerId="ADAL" clId="{E5753DC3-29E5-4065-8D81-FE3D5EB04188}" dt="2024-01-09T08:16:19.449" v="736" actId="14100"/>
          <ac:spMkLst>
            <pc:docMk/>
            <pc:sldMk cId="1191697404" sldId="264"/>
            <ac:spMk id="3" creationId="{5BD38852-2D11-A280-E9EA-7DB7D61D696A}"/>
          </ac:spMkLst>
        </pc:spChg>
        <pc:spChg chg="mod">
          <ac:chgData name="Sevag Tafnakaji" userId="fbf4b833-531f-4d60-bd2b-2744ac22cc3d" providerId="ADAL" clId="{E5753DC3-29E5-4065-8D81-FE3D5EB04188}" dt="2024-01-09T08:16:26.980" v="737" actId="1076"/>
          <ac:spMkLst>
            <pc:docMk/>
            <pc:sldMk cId="1191697404" sldId="264"/>
            <ac:spMk id="9" creationId="{4FBE0CAF-B98C-9849-F85E-DFE3BADDB255}"/>
          </ac:spMkLst>
        </pc:spChg>
        <pc:picChg chg="mod">
          <ac:chgData name="Sevag Tafnakaji" userId="fbf4b833-531f-4d60-bd2b-2744ac22cc3d" providerId="ADAL" clId="{E5753DC3-29E5-4065-8D81-FE3D5EB04188}" dt="2024-01-09T08:16:26.980" v="737" actId="1076"/>
          <ac:picMkLst>
            <pc:docMk/>
            <pc:sldMk cId="1191697404" sldId="264"/>
            <ac:picMk id="4" creationId="{7E757B18-1F1A-A284-38A6-F7CF175622F0}"/>
          </ac:picMkLst>
        </pc:picChg>
      </pc:sldChg>
      <pc:sldChg chg="modSp mod">
        <pc:chgData name="Sevag Tafnakaji" userId="fbf4b833-531f-4d60-bd2b-2744ac22cc3d" providerId="ADAL" clId="{E5753DC3-29E5-4065-8D81-FE3D5EB04188}" dt="2024-01-09T08:15:59.382" v="732"/>
        <pc:sldMkLst>
          <pc:docMk/>
          <pc:sldMk cId="171231431" sldId="265"/>
        </pc:sldMkLst>
        <pc:spChg chg="mod">
          <ac:chgData name="Sevag Tafnakaji" userId="fbf4b833-531f-4d60-bd2b-2744ac22cc3d" providerId="ADAL" clId="{E5753DC3-29E5-4065-8D81-FE3D5EB04188}" dt="2024-01-09T08:15:59.382" v="732"/>
          <ac:spMkLst>
            <pc:docMk/>
            <pc:sldMk cId="171231431" sldId="265"/>
            <ac:spMk id="2" creationId="{0E39A764-87C3-2178-6ECF-6832B84A9DEB}"/>
          </ac:spMkLst>
        </pc:spChg>
      </pc:sldChg>
      <pc:sldChg chg="addSp delSp modSp mod">
        <pc:chgData name="Sevag Tafnakaji" userId="fbf4b833-531f-4d60-bd2b-2744ac22cc3d" providerId="ADAL" clId="{E5753DC3-29E5-4065-8D81-FE3D5EB04188}" dt="2024-01-09T09:47:33.086" v="2856" actId="1076"/>
        <pc:sldMkLst>
          <pc:docMk/>
          <pc:sldMk cId="182945399" sldId="266"/>
        </pc:sldMkLst>
        <pc:spChg chg="del">
          <ac:chgData name="Sevag Tafnakaji" userId="fbf4b833-531f-4d60-bd2b-2744ac22cc3d" providerId="ADAL" clId="{E5753DC3-29E5-4065-8D81-FE3D5EB04188}" dt="2024-01-09T07:17:31.928" v="60" actId="478"/>
          <ac:spMkLst>
            <pc:docMk/>
            <pc:sldMk cId="182945399" sldId="266"/>
            <ac:spMk id="2" creationId="{9F478923-4A37-DDDB-A395-777CDB80EF3D}"/>
          </ac:spMkLst>
        </pc:spChg>
        <pc:spChg chg="mod">
          <ac:chgData name="Sevag Tafnakaji" userId="fbf4b833-531f-4d60-bd2b-2744ac22cc3d" providerId="ADAL" clId="{E5753DC3-29E5-4065-8D81-FE3D5EB04188}" dt="2024-01-09T07:17:04.412" v="58" actId="20577"/>
          <ac:spMkLst>
            <pc:docMk/>
            <pc:sldMk cId="182945399" sldId="266"/>
            <ac:spMk id="3" creationId="{23CEA264-9259-5AA0-DE14-7A52DBD1D3A6}"/>
          </ac:spMkLst>
        </pc:spChg>
        <pc:spChg chg="add mod">
          <ac:chgData name="Sevag Tafnakaji" userId="fbf4b833-531f-4d60-bd2b-2744ac22cc3d" providerId="ADAL" clId="{E5753DC3-29E5-4065-8D81-FE3D5EB04188}" dt="2024-01-09T07:17:26.868" v="59"/>
          <ac:spMkLst>
            <pc:docMk/>
            <pc:sldMk cId="182945399" sldId="266"/>
            <ac:spMk id="4" creationId="{608B2F71-515A-18FA-0E5B-63375D9DB120}"/>
          </ac:spMkLst>
        </pc:spChg>
        <pc:spChg chg="mod">
          <ac:chgData name="Sevag Tafnakaji" userId="fbf4b833-531f-4d60-bd2b-2744ac22cc3d" providerId="ADAL" clId="{E5753DC3-29E5-4065-8D81-FE3D5EB04188}" dt="2024-01-09T07:17:26.868" v="59"/>
          <ac:spMkLst>
            <pc:docMk/>
            <pc:sldMk cId="182945399" sldId="266"/>
            <ac:spMk id="7" creationId="{6724C0A6-FDDE-7658-2C56-5F3B3D2DB811}"/>
          </ac:spMkLst>
        </pc:spChg>
        <pc:spChg chg="add del mod">
          <ac:chgData name="Sevag Tafnakaji" userId="fbf4b833-531f-4d60-bd2b-2744ac22cc3d" providerId="ADAL" clId="{E5753DC3-29E5-4065-8D81-FE3D5EB04188}" dt="2024-01-09T07:17:43.939" v="63" actId="478"/>
          <ac:spMkLst>
            <pc:docMk/>
            <pc:sldMk cId="182945399" sldId="266"/>
            <ac:spMk id="9" creationId="{072655AF-1FC8-FB65-F1C3-E3CD20BB0D8A}"/>
          </ac:spMkLst>
        </pc:spChg>
        <pc:spChg chg="add mod">
          <ac:chgData name="Sevag Tafnakaji" userId="fbf4b833-531f-4d60-bd2b-2744ac22cc3d" providerId="ADAL" clId="{E5753DC3-29E5-4065-8D81-FE3D5EB04188}" dt="2024-01-09T07:19:49.314" v="72" actId="2711"/>
          <ac:spMkLst>
            <pc:docMk/>
            <pc:sldMk cId="182945399" sldId="266"/>
            <ac:spMk id="10" creationId="{7421B4D1-DEBF-6122-BD35-5A7506D9AEC1}"/>
          </ac:spMkLst>
        </pc:spChg>
        <pc:spChg chg="mod topLvl">
          <ac:chgData name="Sevag Tafnakaji" userId="fbf4b833-531f-4d60-bd2b-2744ac22cc3d" providerId="ADAL" clId="{E5753DC3-29E5-4065-8D81-FE3D5EB04188}" dt="2024-01-09T09:47:33.086" v="2856" actId="1076"/>
          <ac:spMkLst>
            <pc:docMk/>
            <pc:sldMk cId="182945399" sldId="266"/>
            <ac:spMk id="13" creationId="{1F62861A-6896-C070-EC6F-732F8ADB1837}"/>
          </ac:spMkLst>
        </pc:spChg>
        <pc:grpChg chg="add mod">
          <ac:chgData name="Sevag Tafnakaji" userId="fbf4b833-531f-4d60-bd2b-2744ac22cc3d" providerId="ADAL" clId="{E5753DC3-29E5-4065-8D81-FE3D5EB04188}" dt="2024-01-09T07:17:26.868" v="59"/>
          <ac:grpSpMkLst>
            <pc:docMk/>
            <pc:sldMk cId="182945399" sldId="266"/>
            <ac:grpSpMk id="5" creationId="{D4E0E753-5DD0-047D-1579-8516DDADB0F3}"/>
          </ac:grpSpMkLst>
        </pc:grpChg>
        <pc:grpChg chg="add del mod">
          <ac:chgData name="Sevag Tafnakaji" userId="fbf4b833-531f-4d60-bd2b-2744ac22cc3d" providerId="ADAL" clId="{E5753DC3-29E5-4065-8D81-FE3D5EB04188}" dt="2024-01-09T09:46:48.798" v="2841" actId="165"/>
          <ac:grpSpMkLst>
            <pc:docMk/>
            <pc:sldMk cId="182945399" sldId="266"/>
            <ac:grpSpMk id="11" creationId="{0FA8E6D9-9846-521B-71A2-53CEF345D84C}"/>
          </ac:grpSpMkLst>
        </pc:grpChg>
        <pc:picChg chg="mod">
          <ac:chgData name="Sevag Tafnakaji" userId="fbf4b833-531f-4d60-bd2b-2744ac22cc3d" providerId="ADAL" clId="{E5753DC3-29E5-4065-8D81-FE3D5EB04188}" dt="2024-01-09T07:17:26.868" v="59"/>
          <ac:picMkLst>
            <pc:docMk/>
            <pc:sldMk cId="182945399" sldId="266"/>
            <ac:picMk id="6" creationId="{F26AE152-CDA1-61BB-EFA0-63AF79D361CB}"/>
          </ac:picMkLst>
        </pc:picChg>
        <pc:picChg chg="del mod topLvl">
          <ac:chgData name="Sevag Tafnakaji" userId="fbf4b833-531f-4d60-bd2b-2744ac22cc3d" providerId="ADAL" clId="{E5753DC3-29E5-4065-8D81-FE3D5EB04188}" dt="2024-01-09T09:47:12.369" v="2849" actId="478"/>
          <ac:picMkLst>
            <pc:docMk/>
            <pc:sldMk cId="182945399" sldId="266"/>
            <ac:picMk id="12" creationId="{3B351386-CB72-2641-29E2-D6358733BBEB}"/>
          </ac:picMkLst>
        </pc:picChg>
        <pc:picChg chg="add mod">
          <ac:chgData name="Sevag Tafnakaji" userId="fbf4b833-531f-4d60-bd2b-2744ac22cc3d" providerId="ADAL" clId="{E5753DC3-29E5-4065-8D81-FE3D5EB04188}" dt="2024-01-09T09:47:28.999" v="2855" actId="1076"/>
          <ac:picMkLst>
            <pc:docMk/>
            <pc:sldMk cId="182945399" sldId="266"/>
            <ac:picMk id="15" creationId="{00A86E4F-FDCE-23B8-3A7E-466B7389C39E}"/>
          </ac:picMkLst>
        </pc:picChg>
      </pc:sldChg>
      <pc:sldChg chg="addSp delSp modSp mod ord">
        <pc:chgData name="Sevag Tafnakaji" userId="fbf4b833-531f-4d60-bd2b-2744ac22cc3d" providerId="ADAL" clId="{E5753DC3-29E5-4065-8D81-FE3D5EB04188}" dt="2024-01-09T09:48:04.463" v="2902" actId="20577"/>
        <pc:sldMkLst>
          <pc:docMk/>
          <pc:sldMk cId="3512771912" sldId="267"/>
        </pc:sldMkLst>
        <pc:spChg chg="mod">
          <ac:chgData name="Sevag Tafnakaji" userId="fbf4b833-531f-4d60-bd2b-2744ac22cc3d" providerId="ADAL" clId="{E5753DC3-29E5-4065-8D81-FE3D5EB04188}" dt="2024-01-09T07:30:41.536" v="704" actId="14100"/>
          <ac:spMkLst>
            <pc:docMk/>
            <pc:sldMk cId="3512771912" sldId="267"/>
            <ac:spMk id="2" creationId="{061AF577-A7BE-9454-35C5-9FA845E338A2}"/>
          </ac:spMkLst>
        </pc:spChg>
        <pc:spChg chg="add mod">
          <ac:chgData name="Sevag Tafnakaji" userId="fbf4b833-531f-4d60-bd2b-2744ac22cc3d" providerId="ADAL" clId="{E5753DC3-29E5-4065-8D81-FE3D5EB04188}" dt="2024-01-09T09:48:04.463" v="2902" actId="20577"/>
          <ac:spMkLst>
            <pc:docMk/>
            <pc:sldMk cId="3512771912" sldId="267"/>
            <ac:spMk id="11" creationId="{31EED325-4C9F-61CB-A0E8-566C2186E604}"/>
          </ac:spMkLst>
        </pc:spChg>
        <pc:grpChg chg="del mod">
          <ac:chgData name="Sevag Tafnakaji" userId="fbf4b833-531f-4d60-bd2b-2744ac22cc3d" providerId="ADAL" clId="{E5753DC3-29E5-4065-8D81-FE3D5EB04188}" dt="2024-01-09T08:13:40.573" v="706" actId="478"/>
          <ac:grpSpMkLst>
            <pc:docMk/>
            <pc:sldMk cId="3512771912" sldId="267"/>
            <ac:grpSpMk id="4" creationId="{13896AE7-458D-7733-0EF6-A42893A39C60}"/>
          </ac:grpSpMkLst>
        </pc:grpChg>
        <pc:picChg chg="add mod">
          <ac:chgData name="Sevag Tafnakaji" userId="fbf4b833-531f-4d60-bd2b-2744ac22cc3d" providerId="ADAL" clId="{E5753DC3-29E5-4065-8D81-FE3D5EB04188}" dt="2024-01-09T08:13:50.861" v="711"/>
          <ac:picMkLst>
            <pc:docMk/>
            <pc:sldMk cId="3512771912" sldId="267"/>
            <ac:picMk id="8" creationId="{33410D61-19FA-9F29-CB89-605280FFA831}"/>
          </ac:picMkLst>
        </pc:picChg>
        <pc:picChg chg="add mod">
          <ac:chgData name="Sevag Tafnakaji" userId="fbf4b833-531f-4d60-bd2b-2744ac22cc3d" providerId="ADAL" clId="{E5753DC3-29E5-4065-8D81-FE3D5EB04188}" dt="2024-01-09T09:47:41.803" v="2858" actId="14100"/>
          <ac:picMkLst>
            <pc:docMk/>
            <pc:sldMk cId="3512771912" sldId="267"/>
            <ac:picMk id="10" creationId="{CF2615E3-1746-F4A4-59C4-F41BAE4F801A}"/>
          </ac:picMkLst>
        </pc:picChg>
      </pc:sldChg>
      <pc:sldChg chg="addSp delSp modSp add del mod">
        <pc:chgData name="Sevag Tafnakaji" userId="fbf4b833-531f-4d60-bd2b-2744ac22cc3d" providerId="ADAL" clId="{E5753DC3-29E5-4065-8D81-FE3D5EB04188}" dt="2024-01-09T07:30:03.067" v="684" actId="47"/>
        <pc:sldMkLst>
          <pc:docMk/>
          <pc:sldMk cId="1739878799" sldId="268"/>
        </pc:sldMkLst>
        <pc:spChg chg="del mod">
          <ac:chgData name="Sevag Tafnakaji" userId="fbf4b833-531f-4d60-bd2b-2744ac22cc3d" providerId="ADAL" clId="{E5753DC3-29E5-4065-8D81-FE3D5EB04188}" dt="2024-01-09T07:29:17.579" v="658" actId="478"/>
          <ac:spMkLst>
            <pc:docMk/>
            <pc:sldMk cId="1739878799" sldId="268"/>
            <ac:spMk id="2" creationId="{9F478923-4A37-DDDB-A395-777CDB80EF3D}"/>
          </ac:spMkLst>
        </pc:spChg>
        <pc:spChg chg="mod">
          <ac:chgData name="Sevag Tafnakaji" userId="fbf4b833-531f-4d60-bd2b-2744ac22cc3d" providerId="ADAL" clId="{E5753DC3-29E5-4065-8D81-FE3D5EB04188}" dt="2024-01-09T07:30:01.018" v="683" actId="21"/>
          <ac:spMkLst>
            <pc:docMk/>
            <pc:sldMk cId="1739878799" sldId="268"/>
            <ac:spMk id="3" creationId="{23CEA264-9259-5AA0-DE14-7A52DBD1D3A6}"/>
          </ac:spMkLst>
        </pc:spChg>
        <pc:spChg chg="add mod">
          <ac:chgData name="Sevag Tafnakaji" userId="fbf4b833-531f-4d60-bd2b-2744ac22cc3d" providerId="ADAL" clId="{E5753DC3-29E5-4065-8D81-FE3D5EB04188}" dt="2024-01-09T07:29:47.783" v="682" actId="20577"/>
          <ac:spMkLst>
            <pc:docMk/>
            <pc:sldMk cId="1739878799" sldId="268"/>
            <ac:spMk id="4" creationId="{70EA5BF6-A644-D00F-8B64-FF434CC94E89}"/>
          </ac:spMkLst>
        </pc:spChg>
      </pc:sldChg>
      <pc:sldChg chg="addSp delSp modSp add mod">
        <pc:chgData name="Sevag Tafnakaji" userId="fbf4b833-531f-4d60-bd2b-2744ac22cc3d" providerId="ADAL" clId="{E5753DC3-29E5-4065-8D81-FE3D5EB04188}" dt="2024-01-09T07:28:24.394" v="650" actId="14100"/>
        <pc:sldMkLst>
          <pc:docMk/>
          <pc:sldMk cId="1350715813" sldId="269"/>
        </pc:sldMkLst>
        <pc:spChg chg="del">
          <ac:chgData name="Sevag Tafnakaji" userId="fbf4b833-531f-4d60-bd2b-2744ac22cc3d" providerId="ADAL" clId="{E5753DC3-29E5-4065-8D81-FE3D5EB04188}" dt="2024-01-09T07:24:02.924" v="636" actId="478"/>
          <ac:spMkLst>
            <pc:docMk/>
            <pc:sldMk cId="1350715813" sldId="269"/>
            <ac:spMk id="2" creationId="{9F478923-4A37-DDDB-A395-777CDB80EF3D}"/>
          </ac:spMkLst>
        </pc:spChg>
        <pc:spChg chg="mod">
          <ac:chgData name="Sevag Tafnakaji" userId="fbf4b833-531f-4d60-bd2b-2744ac22cc3d" providerId="ADAL" clId="{E5753DC3-29E5-4065-8D81-FE3D5EB04188}" dt="2024-01-09T07:16:47.641" v="23" actId="20577"/>
          <ac:spMkLst>
            <pc:docMk/>
            <pc:sldMk cId="1350715813" sldId="269"/>
            <ac:spMk id="3" creationId="{23CEA264-9259-5AA0-DE14-7A52DBD1D3A6}"/>
          </ac:spMkLst>
        </pc:spChg>
        <pc:spChg chg="add del mod">
          <ac:chgData name="Sevag Tafnakaji" userId="fbf4b833-531f-4d60-bd2b-2744ac22cc3d" providerId="ADAL" clId="{E5753DC3-29E5-4065-8D81-FE3D5EB04188}" dt="2024-01-09T07:24:07.451" v="638" actId="478"/>
          <ac:spMkLst>
            <pc:docMk/>
            <pc:sldMk cId="1350715813" sldId="269"/>
            <ac:spMk id="5" creationId="{2DD850FF-7B2D-6AE9-553C-C0EC7DCD23AF}"/>
          </ac:spMkLst>
        </pc:spChg>
        <pc:spChg chg="add mod">
          <ac:chgData name="Sevag Tafnakaji" userId="fbf4b833-531f-4d60-bd2b-2744ac22cc3d" providerId="ADAL" clId="{E5753DC3-29E5-4065-8D81-FE3D5EB04188}" dt="2024-01-09T07:28:24.394" v="650" actId="14100"/>
          <ac:spMkLst>
            <pc:docMk/>
            <pc:sldMk cId="1350715813" sldId="269"/>
            <ac:spMk id="6" creationId="{F27BBA09-3F1C-9F40-0365-E5B0451A9576}"/>
          </ac:spMkLst>
        </pc:spChg>
      </pc:sldChg>
      <pc:sldChg chg="addSp delSp modSp add mod modClrScheme chgLayout">
        <pc:chgData name="Sevag Tafnakaji" userId="fbf4b833-531f-4d60-bd2b-2744ac22cc3d" providerId="ADAL" clId="{E5753DC3-29E5-4065-8D81-FE3D5EB04188}" dt="2024-01-09T07:23:37.522" v="635" actId="20577"/>
        <pc:sldMkLst>
          <pc:docMk/>
          <pc:sldMk cId="1758388803" sldId="270"/>
        </pc:sldMkLst>
        <pc:spChg chg="del mod ord">
          <ac:chgData name="Sevag Tafnakaji" userId="fbf4b833-531f-4d60-bd2b-2744ac22cc3d" providerId="ADAL" clId="{E5753DC3-29E5-4065-8D81-FE3D5EB04188}" dt="2024-01-09T07:18:31.757" v="66" actId="700"/>
          <ac:spMkLst>
            <pc:docMk/>
            <pc:sldMk cId="1758388803" sldId="270"/>
            <ac:spMk id="2" creationId="{9F478923-4A37-DDDB-A395-777CDB80EF3D}"/>
          </ac:spMkLst>
        </pc:spChg>
        <pc:spChg chg="del mod ord">
          <ac:chgData name="Sevag Tafnakaji" userId="fbf4b833-531f-4d60-bd2b-2744ac22cc3d" providerId="ADAL" clId="{E5753DC3-29E5-4065-8D81-FE3D5EB04188}" dt="2024-01-09T07:19:55.764" v="73" actId="478"/>
          <ac:spMkLst>
            <pc:docMk/>
            <pc:sldMk cId="1758388803" sldId="270"/>
            <ac:spMk id="3" creationId="{23CEA264-9259-5AA0-DE14-7A52DBD1D3A6}"/>
          </ac:spMkLst>
        </pc:spChg>
        <pc:spChg chg="add mod">
          <ac:chgData name="Sevag Tafnakaji" userId="fbf4b833-531f-4d60-bd2b-2744ac22cc3d" providerId="ADAL" clId="{E5753DC3-29E5-4065-8D81-FE3D5EB04188}" dt="2024-01-09T07:18:55.084" v="70" actId="255"/>
          <ac:spMkLst>
            <pc:docMk/>
            <pc:sldMk cId="1758388803" sldId="270"/>
            <ac:spMk id="4" creationId="{A2F9920A-6E55-313A-06F2-C00C45E5F231}"/>
          </ac:spMkLst>
        </pc:spChg>
        <pc:spChg chg="add mod">
          <ac:chgData name="Sevag Tafnakaji" userId="fbf4b833-531f-4d60-bd2b-2744ac22cc3d" providerId="ADAL" clId="{E5753DC3-29E5-4065-8D81-FE3D5EB04188}" dt="2024-01-09T07:23:37.522" v="635" actId="20577"/>
          <ac:spMkLst>
            <pc:docMk/>
            <pc:sldMk cId="1758388803" sldId="270"/>
            <ac:spMk id="5" creationId="{804E9FCC-A8C0-0895-396D-6A2B9D644B99}"/>
          </ac:spMkLst>
        </pc:spChg>
        <pc:spChg chg="add mod">
          <ac:chgData name="Sevag Tafnakaji" userId="fbf4b833-531f-4d60-bd2b-2744ac22cc3d" providerId="ADAL" clId="{E5753DC3-29E5-4065-8D81-FE3D5EB04188}" dt="2024-01-09T07:21:10.312" v="223"/>
          <ac:spMkLst>
            <pc:docMk/>
            <pc:sldMk cId="1758388803" sldId="270"/>
            <ac:spMk id="6" creationId="{AD64E1C0-117D-E438-FB03-F2EC45EF747F}"/>
          </ac:spMkLst>
        </pc:spChg>
      </pc:sldChg>
      <pc:sldChg chg="modSp add mod">
        <pc:chgData name="Sevag Tafnakaji" userId="fbf4b833-531f-4d60-bd2b-2744ac22cc3d" providerId="ADAL" clId="{E5753DC3-29E5-4065-8D81-FE3D5EB04188}" dt="2024-01-09T08:29:08.327" v="2794" actId="33524"/>
        <pc:sldMkLst>
          <pc:docMk/>
          <pc:sldMk cId="2423809691" sldId="271"/>
        </pc:sldMkLst>
        <pc:spChg chg="mod">
          <ac:chgData name="Sevag Tafnakaji" userId="fbf4b833-531f-4d60-bd2b-2744ac22cc3d" providerId="ADAL" clId="{E5753DC3-29E5-4065-8D81-FE3D5EB04188}" dt="2024-01-09T08:26:49.178" v="2245" actId="20577"/>
          <ac:spMkLst>
            <pc:docMk/>
            <pc:sldMk cId="2423809691" sldId="271"/>
            <ac:spMk id="143" creationId="{00000000-0000-0000-0000-000000000000}"/>
          </ac:spMkLst>
        </pc:spChg>
        <pc:spChg chg="mod">
          <ac:chgData name="Sevag Tafnakaji" userId="fbf4b833-531f-4d60-bd2b-2744ac22cc3d" providerId="ADAL" clId="{E5753DC3-29E5-4065-8D81-FE3D5EB04188}" dt="2024-01-09T08:29:08.327" v="2794" actId="33524"/>
          <ac:spMkLst>
            <pc:docMk/>
            <pc:sldMk cId="2423809691" sldId="271"/>
            <ac:spMk id="144" creationId="{00000000-0000-0000-0000-000000000000}"/>
          </ac:spMkLst>
        </pc:spChg>
      </pc:sldChg>
      <pc:sldChg chg="addSp delSp modSp add mod modAnim">
        <pc:chgData name="Sevag Tafnakaji" userId="fbf4b833-531f-4d60-bd2b-2744ac22cc3d" providerId="ADAL" clId="{E5753DC3-29E5-4065-8D81-FE3D5EB04188}" dt="2024-01-09T08:31:05.567" v="2836" actId="1076"/>
        <pc:sldMkLst>
          <pc:docMk/>
          <pc:sldMk cId="1342057038" sldId="272"/>
        </pc:sldMkLst>
        <pc:spChg chg="add mod">
          <ac:chgData name="Sevag Tafnakaji" userId="fbf4b833-531f-4d60-bd2b-2744ac22cc3d" providerId="ADAL" clId="{E5753DC3-29E5-4065-8D81-FE3D5EB04188}" dt="2024-01-09T08:31:05.567" v="2836" actId="1076"/>
          <ac:spMkLst>
            <pc:docMk/>
            <pc:sldMk cId="1342057038" sldId="272"/>
            <ac:spMk id="3" creationId="{7B565C1B-EA23-C59F-072A-7EA02A6D6AE5}"/>
          </ac:spMkLst>
        </pc:spChg>
        <pc:spChg chg="mod">
          <ac:chgData name="Sevag Tafnakaji" userId="fbf4b833-531f-4d60-bd2b-2744ac22cc3d" providerId="ADAL" clId="{E5753DC3-29E5-4065-8D81-FE3D5EB04188}" dt="2024-01-09T08:30:28.812" v="2817" actId="20577"/>
          <ac:spMkLst>
            <pc:docMk/>
            <pc:sldMk cId="1342057038" sldId="272"/>
            <ac:spMk id="143" creationId="{00000000-0000-0000-0000-000000000000}"/>
          </ac:spMkLst>
        </pc:spChg>
        <pc:spChg chg="del">
          <ac:chgData name="Sevag Tafnakaji" userId="fbf4b833-531f-4d60-bd2b-2744ac22cc3d" providerId="ADAL" clId="{E5753DC3-29E5-4065-8D81-FE3D5EB04188}" dt="2024-01-09T08:29:44.649" v="2803" actId="478"/>
          <ac:spMkLst>
            <pc:docMk/>
            <pc:sldMk cId="1342057038" sldId="272"/>
            <ac:spMk id="144" creationId="{00000000-0000-0000-0000-000000000000}"/>
          </ac:spMkLst>
        </pc:spChg>
        <pc:picChg chg="add mod">
          <ac:chgData name="Sevag Tafnakaji" userId="fbf4b833-531f-4d60-bd2b-2744ac22cc3d" providerId="ADAL" clId="{E5753DC3-29E5-4065-8D81-FE3D5EB04188}" dt="2024-01-09T08:30:23.766" v="2814" actId="1076"/>
          <ac:picMkLst>
            <pc:docMk/>
            <pc:sldMk cId="1342057038" sldId="272"/>
            <ac:picMk id="2" creationId="{EC748A96-DA72-BA97-1A4E-43D1D9F4FFE4}"/>
          </ac:picMkLst>
        </pc:picChg>
      </pc:sldChg>
    </pc:docChg>
  </pc:docChgLst>
  <pc:docChgLst>
    <pc:chgData name="Yaochen Song" userId="0dbac47a-656a-473d-95f3-a515d262c770" providerId="ADAL" clId="{321626AA-4C80-4833-B6D5-730F0B844277}"/>
    <pc:docChg chg="modSld">
      <pc:chgData name="Yaochen Song" userId="0dbac47a-656a-473d-95f3-a515d262c770" providerId="ADAL" clId="{321626AA-4C80-4833-B6D5-730F0B844277}" dt="2024-03-19T14:33:05.616" v="6" actId="1076"/>
      <pc:docMkLst>
        <pc:docMk/>
      </pc:docMkLst>
      <pc:sldChg chg="modSp mod">
        <pc:chgData name="Yaochen Song" userId="0dbac47a-656a-473d-95f3-a515d262c770" providerId="ADAL" clId="{321626AA-4C80-4833-B6D5-730F0B844277}" dt="2024-03-19T14:33:05.616" v="6" actId="1076"/>
        <pc:sldMkLst>
          <pc:docMk/>
          <pc:sldMk cId="1342057038" sldId="272"/>
        </pc:sldMkLst>
        <pc:spChg chg="mod">
          <ac:chgData name="Yaochen Song" userId="0dbac47a-656a-473d-95f3-a515d262c770" providerId="ADAL" clId="{321626AA-4C80-4833-B6D5-730F0B844277}" dt="2024-03-19T13:45:45.710" v="3" actId="14100"/>
          <ac:spMkLst>
            <pc:docMk/>
            <pc:sldMk cId="1342057038" sldId="272"/>
            <ac:spMk id="3" creationId="{7B565C1B-EA23-C59F-072A-7EA02A6D6AE5}"/>
          </ac:spMkLst>
        </pc:spChg>
        <pc:picChg chg="mod">
          <ac:chgData name="Yaochen Song" userId="0dbac47a-656a-473d-95f3-a515d262c770" providerId="ADAL" clId="{321626AA-4C80-4833-B6D5-730F0B844277}" dt="2024-03-19T14:33:05.616" v="6" actId="1076"/>
          <ac:picMkLst>
            <pc:docMk/>
            <pc:sldMk cId="1342057038" sldId="272"/>
            <ac:picMk id="2" creationId="{EC748A96-DA72-BA97-1A4E-43D1D9F4FFE4}"/>
          </ac:picMkLst>
        </pc:picChg>
      </pc:sldChg>
    </pc:docChg>
  </pc:docChgLst>
  <pc:docChgLst>
    <pc:chgData name="Fengyuan Liu" userId="S::liufe@chalmers.se::5aef426f-c778-4aab-8ac1-44531da9d43c" providerId="AD" clId="Web-{20E552F5-A5CD-63AF-9D96-EAC4D8B5750D}"/>
    <pc:docChg chg="addSld modSld sldOrd">
      <pc:chgData name="Fengyuan Liu" userId="S::liufe@chalmers.se::5aef426f-c778-4aab-8ac1-44531da9d43c" providerId="AD" clId="Web-{20E552F5-A5CD-63AF-9D96-EAC4D8B5750D}" dt="2024-01-09T09:37:07.605" v="143" actId="1076"/>
      <pc:docMkLst>
        <pc:docMk/>
      </pc:docMkLst>
      <pc:sldChg chg="modSp">
        <pc:chgData name="Fengyuan Liu" userId="S::liufe@chalmers.se::5aef426f-c778-4aab-8ac1-44531da9d43c" providerId="AD" clId="Web-{20E552F5-A5CD-63AF-9D96-EAC4D8B5750D}" dt="2024-01-09T08:50:13.994" v="15" actId="20577"/>
        <pc:sldMkLst>
          <pc:docMk/>
          <pc:sldMk cId="0" sldId="257"/>
        </pc:sldMkLst>
        <pc:spChg chg="mod">
          <ac:chgData name="Fengyuan Liu" userId="S::liufe@chalmers.se::5aef426f-c778-4aab-8ac1-44531da9d43c" providerId="AD" clId="Web-{20E552F5-A5CD-63AF-9D96-EAC4D8B5750D}" dt="2024-01-09T08:50:13.994" v="15" actId="20577"/>
          <ac:spMkLst>
            <pc:docMk/>
            <pc:sldMk cId="0" sldId="257"/>
            <ac:spMk id="4" creationId="{4FBE0CAF-B98C-9849-F85E-DFE3BADDB255}"/>
          </ac:spMkLst>
        </pc:spChg>
      </pc:sldChg>
      <pc:sldChg chg="ord">
        <pc:chgData name="Fengyuan Liu" userId="S::liufe@chalmers.se::5aef426f-c778-4aab-8ac1-44531da9d43c" providerId="AD" clId="Web-{20E552F5-A5CD-63AF-9D96-EAC4D8B5750D}" dt="2024-01-09T09:37:00.276" v="142"/>
        <pc:sldMkLst>
          <pc:docMk/>
          <pc:sldMk cId="0" sldId="258"/>
        </pc:sldMkLst>
      </pc:sldChg>
      <pc:sldChg chg="addSp delSp modSp">
        <pc:chgData name="Fengyuan Liu" userId="S::liufe@chalmers.se::5aef426f-c778-4aab-8ac1-44531da9d43c" providerId="AD" clId="Web-{20E552F5-A5CD-63AF-9D96-EAC4D8B5750D}" dt="2024-01-09T09:29:00.278" v="124"/>
        <pc:sldMkLst>
          <pc:docMk/>
          <pc:sldMk cId="1191697404" sldId="264"/>
        </pc:sldMkLst>
        <pc:spChg chg="mod">
          <ac:chgData name="Fengyuan Liu" userId="S::liufe@chalmers.se::5aef426f-c778-4aab-8ac1-44531da9d43c" providerId="AD" clId="Web-{20E552F5-A5CD-63AF-9D96-EAC4D8B5750D}" dt="2024-01-09T09:12:52.423" v="51" actId="1076"/>
          <ac:spMkLst>
            <pc:docMk/>
            <pc:sldMk cId="1191697404" sldId="264"/>
            <ac:spMk id="3" creationId="{5BD38852-2D11-A280-E9EA-7DB7D61D696A}"/>
          </ac:spMkLst>
        </pc:spChg>
        <pc:spChg chg="mod">
          <ac:chgData name="Fengyuan Liu" userId="S::liufe@chalmers.se::5aef426f-c778-4aab-8ac1-44531da9d43c" providerId="AD" clId="Web-{20E552F5-A5CD-63AF-9D96-EAC4D8B5750D}" dt="2024-01-09T09:28:49.012" v="123" actId="1076"/>
          <ac:spMkLst>
            <pc:docMk/>
            <pc:sldMk cId="1191697404" sldId="264"/>
            <ac:spMk id="5" creationId="{5F3E293A-DFCE-1ACF-B612-DD4BCF5B454C}"/>
          </ac:spMkLst>
        </pc:spChg>
        <pc:spChg chg="add del">
          <ac:chgData name="Fengyuan Liu" userId="S::liufe@chalmers.se::5aef426f-c778-4aab-8ac1-44531da9d43c" providerId="AD" clId="Web-{20E552F5-A5CD-63AF-9D96-EAC4D8B5750D}" dt="2024-01-09T09:22:04.454" v="95"/>
          <ac:spMkLst>
            <pc:docMk/>
            <pc:sldMk cId="1191697404" sldId="264"/>
            <ac:spMk id="7" creationId="{095D7B73-B46D-D1F3-2CA7-0001D0E57B03}"/>
          </ac:spMkLst>
        </pc:spChg>
        <pc:spChg chg="mod">
          <ac:chgData name="Fengyuan Liu" userId="S::liufe@chalmers.se::5aef426f-c778-4aab-8ac1-44531da9d43c" providerId="AD" clId="Web-{20E552F5-A5CD-63AF-9D96-EAC4D8B5750D}" dt="2024-01-09T08:50:23.259" v="17" actId="20577"/>
          <ac:spMkLst>
            <pc:docMk/>
            <pc:sldMk cId="1191697404" sldId="264"/>
            <ac:spMk id="9" creationId="{4FBE0CAF-B98C-9849-F85E-DFE3BADDB255}"/>
          </ac:spMkLst>
        </pc:spChg>
        <pc:spChg chg="add">
          <ac:chgData name="Fengyuan Liu" userId="S::liufe@chalmers.se::5aef426f-c778-4aab-8ac1-44531da9d43c" providerId="AD" clId="Web-{20E552F5-A5CD-63AF-9D96-EAC4D8B5750D}" dt="2024-01-09T09:29:00.278" v="124"/>
          <ac:spMkLst>
            <pc:docMk/>
            <pc:sldMk cId="1191697404" sldId="264"/>
            <ac:spMk id="10" creationId="{EE6A0913-49DF-A00C-CB9A-EB9A1F114FCE}"/>
          </ac:spMkLst>
        </pc:spChg>
        <pc:picChg chg="mod">
          <ac:chgData name="Fengyuan Liu" userId="S::liufe@chalmers.se::5aef426f-c778-4aab-8ac1-44531da9d43c" providerId="AD" clId="Web-{20E552F5-A5CD-63AF-9D96-EAC4D8B5750D}" dt="2024-01-09T08:47:19.364" v="12" actId="1076"/>
          <ac:picMkLst>
            <pc:docMk/>
            <pc:sldMk cId="1191697404" sldId="264"/>
            <ac:picMk id="4" creationId="{7E757B18-1F1A-A284-38A6-F7CF175622F0}"/>
          </ac:picMkLst>
        </pc:picChg>
      </pc:sldChg>
      <pc:sldChg chg="addSp modSp">
        <pc:chgData name="Fengyuan Liu" userId="S::liufe@chalmers.se::5aef426f-c778-4aab-8ac1-44531da9d43c" providerId="AD" clId="Web-{20E552F5-A5CD-63AF-9D96-EAC4D8B5750D}" dt="2024-01-09T09:37:07.605" v="143" actId="1076"/>
        <pc:sldMkLst>
          <pc:docMk/>
          <pc:sldMk cId="171231431" sldId="265"/>
        </pc:sldMkLst>
        <pc:spChg chg="mod">
          <ac:chgData name="Fengyuan Liu" userId="S::liufe@chalmers.se::5aef426f-c778-4aab-8ac1-44531da9d43c" providerId="AD" clId="Web-{20E552F5-A5CD-63AF-9D96-EAC4D8B5750D}" dt="2024-01-09T09:37:07.605" v="143" actId="1076"/>
          <ac:spMkLst>
            <pc:docMk/>
            <pc:sldMk cId="171231431" sldId="265"/>
            <ac:spMk id="2" creationId="{0E39A764-87C3-2178-6ECF-6832B84A9DEB}"/>
          </ac:spMkLst>
        </pc:spChg>
        <pc:spChg chg="add">
          <ac:chgData name="Fengyuan Liu" userId="S::liufe@chalmers.se::5aef426f-c778-4aab-8ac1-44531da9d43c" providerId="AD" clId="Web-{20E552F5-A5CD-63AF-9D96-EAC4D8B5750D}" dt="2024-01-09T09:29:27.310" v="128"/>
          <ac:spMkLst>
            <pc:docMk/>
            <pc:sldMk cId="171231431" sldId="265"/>
            <ac:spMk id="7" creationId="{FF0E5C2E-FE4A-0583-AAF6-C4D304403C96}"/>
          </ac:spMkLst>
        </pc:spChg>
      </pc:sldChg>
      <pc:sldChg chg="addSp delSp modSp new ord">
        <pc:chgData name="Fengyuan Liu" userId="S::liufe@chalmers.se::5aef426f-c778-4aab-8ac1-44531da9d43c" providerId="AD" clId="Web-{20E552F5-A5CD-63AF-9D96-EAC4D8B5750D}" dt="2024-01-09T09:31:18.782" v="141" actId="1076"/>
        <pc:sldMkLst>
          <pc:docMk/>
          <pc:sldMk cId="4229314499" sldId="273"/>
        </pc:sldMkLst>
        <pc:spChg chg="mod">
          <ac:chgData name="Fengyuan Liu" userId="S::liufe@chalmers.se::5aef426f-c778-4aab-8ac1-44531da9d43c" providerId="AD" clId="Web-{20E552F5-A5CD-63AF-9D96-EAC4D8B5750D}" dt="2024-01-09T09:26:37.993" v="122" actId="1076"/>
          <ac:spMkLst>
            <pc:docMk/>
            <pc:sldMk cId="4229314499" sldId="273"/>
            <ac:spMk id="2" creationId="{3A80A87E-76FB-C41E-10DB-4537693ECED2}"/>
          </ac:spMkLst>
        </pc:spChg>
        <pc:spChg chg="del">
          <ac:chgData name="Fengyuan Liu" userId="S::liufe@chalmers.se::5aef426f-c778-4aab-8ac1-44531da9d43c" providerId="AD" clId="Web-{20E552F5-A5CD-63AF-9D96-EAC4D8B5750D}" dt="2024-01-09T09:10:51.841" v="20"/>
          <ac:spMkLst>
            <pc:docMk/>
            <pc:sldMk cId="4229314499" sldId="273"/>
            <ac:spMk id="3" creationId="{392AA74D-C1D0-13E9-8F29-3F8E22C19ED7}"/>
          </ac:spMkLst>
        </pc:spChg>
        <pc:spChg chg="mod">
          <ac:chgData name="Fengyuan Liu" userId="S::liufe@chalmers.se::5aef426f-c778-4aab-8ac1-44531da9d43c" providerId="AD" clId="Web-{20E552F5-A5CD-63AF-9D96-EAC4D8B5750D}" dt="2024-01-09T09:29:20.607" v="127" actId="1076"/>
          <ac:spMkLst>
            <pc:docMk/>
            <pc:sldMk cId="4229314499" sldId="273"/>
            <ac:spMk id="4" creationId="{D3804FE6-7F9F-F14B-7475-856A3FE7119E}"/>
          </ac:spMkLst>
        </pc:spChg>
        <pc:spChg chg="add mod">
          <ac:chgData name="Fengyuan Liu" userId="S::liufe@chalmers.se::5aef426f-c778-4aab-8ac1-44531da9d43c" providerId="AD" clId="Web-{20E552F5-A5CD-63AF-9D96-EAC4D8B5750D}" dt="2024-01-09T09:11:12.514" v="25" actId="1076"/>
          <ac:spMkLst>
            <pc:docMk/>
            <pc:sldMk cId="4229314499" sldId="273"/>
            <ac:spMk id="5" creationId="{6BAEC5DC-E30C-3E81-0787-6F427A3E43B5}"/>
          </ac:spMkLst>
        </pc:spChg>
        <pc:spChg chg="add mod">
          <ac:chgData name="Fengyuan Liu" userId="S::liufe@chalmers.se::5aef426f-c778-4aab-8ac1-44531da9d43c" providerId="AD" clId="Web-{20E552F5-A5CD-63AF-9D96-EAC4D8B5750D}" dt="2024-01-09T09:23:54.348" v="103" actId="1076"/>
          <ac:spMkLst>
            <pc:docMk/>
            <pc:sldMk cId="4229314499" sldId="273"/>
            <ac:spMk id="6" creationId="{D30E4D61-4428-3F50-2840-5BD93EFF3A5D}"/>
          </ac:spMkLst>
        </pc:spChg>
        <pc:spChg chg="add mod">
          <ac:chgData name="Fengyuan Liu" userId="S::liufe@chalmers.se::5aef426f-c778-4aab-8ac1-44531da9d43c" providerId="AD" clId="Web-{20E552F5-A5CD-63AF-9D96-EAC4D8B5750D}" dt="2024-01-09T09:24:16.364" v="106" actId="1076"/>
          <ac:spMkLst>
            <pc:docMk/>
            <pc:sldMk cId="4229314499" sldId="273"/>
            <ac:spMk id="10" creationId="{89945F28-A4C5-1926-F146-7034B8253404}"/>
          </ac:spMkLst>
        </pc:spChg>
        <pc:spChg chg="add mod">
          <ac:chgData name="Fengyuan Liu" userId="S::liufe@chalmers.se::5aef426f-c778-4aab-8ac1-44531da9d43c" providerId="AD" clId="Web-{20E552F5-A5CD-63AF-9D96-EAC4D8B5750D}" dt="2024-01-09T09:31:18.782" v="141" actId="1076"/>
          <ac:spMkLst>
            <pc:docMk/>
            <pc:sldMk cId="4229314499" sldId="273"/>
            <ac:spMk id="11" creationId="{8B325B26-CE76-95B7-2C0F-C75C918B6CF1}"/>
          </ac:spMkLst>
        </pc:spChg>
        <pc:spChg chg="add mod">
          <ac:chgData name="Fengyuan Liu" userId="S::liufe@chalmers.se::5aef426f-c778-4aab-8ac1-44531da9d43c" providerId="AD" clId="Web-{20E552F5-A5CD-63AF-9D96-EAC4D8B5750D}" dt="2024-01-09T09:25:43.554" v="116" actId="1076"/>
          <ac:spMkLst>
            <pc:docMk/>
            <pc:sldMk cId="4229314499" sldId="273"/>
            <ac:spMk id="12" creationId="{2DD97060-1AAA-A404-7326-873D7C2E5276}"/>
          </ac:spMkLst>
        </pc:spChg>
        <pc:spChg chg="add">
          <ac:chgData name="Fengyuan Liu" userId="S::liufe@chalmers.se::5aef426f-c778-4aab-8ac1-44531da9d43c" providerId="AD" clId="Web-{20E552F5-A5CD-63AF-9D96-EAC4D8B5750D}" dt="2024-01-09T09:29:09.638" v="125"/>
          <ac:spMkLst>
            <pc:docMk/>
            <pc:sldMk cId="4229314499" sldId="273"/>
            <ac:spMk id="14" creationId="{8CAEE635-274C-108F-687B-BC3DF9418218}"/>
          </ac:spMkLst>
        </pc:spChg>
        <pc:picChg chg="add del mod">
          <ac:chgData name="Fengyuan Liu" userId="S::liufe@chalmers.se::5aef426f-c778-4aab-8ac1-44531da9d43c" providerId="AD" clId="Web-{20E552F5-A5CD-63AF-9D96-EAC4D8B5750D}" dt="2024-01-09T09:19:45.591" v="88"/>
          <ac:picMkLst>
            <pc:docMk/>
            <pc:sldMk cId="4229314499" sldId="273"/>
            <ac:picMk id="7" creationId="{6E894622-D279-5F9C-2CD9-1C219F4BB292}"/>
          </ac:picMkLst>
        </pc:picChg>
        <pc:picChg chg="add mod">
          <ac:chgData name="Fengyuan Liu" userId="S::liufe@chalmers.se::5aef426f-c778-4aab-8ac1-44531da9d43c" providerId="AD" clId="Web-{20E552F5-A5CD-63AF-9D96-EAC4D8B5750D}" dt="2024-01-09T09:20:06.857" v="93" actId="1076"/>
          <ac:picMkLst>
            <pc:docMk/>
            <pc:sldMk cId="4229314499" sldId="273"/>
            <ac:picMk id="8" creationId="{195999B4-25AD-D0C0-8F40-DF2EE02B4E94}"/>
          </ac:picMkLst>
        </pc:picChg>
        <pc:picChg chg="add mod">
          <ac:chgData name="Fengyuan Liu" userId="S::liufe@chalmers.se::5aef426f-c778-4aab-8ac1-44531da9d43c" providerId="AD" clId="Web-{20E552F5-A5CD-63AF-9D96-EAC4D8B5750D}" dt="2024-01-09T09:25:21.585" v="114" actId="1076"/>
          <ac:picMkLst>
            <pc:docMk/>
            <pc:sldMk cId="4229314499" sldId="273"/>
            <ac:picMk id="9" creationId="{D1F7159A-689E-73B1-00F8-8662B03A7C03}"/>
          </ac:picMkLst>
        </pc:picChg>
      </pc:sldChg>
    </pc:docChg>
  </pc:docChgLst>
  <pc:docChgLst>
    <pc:chgData name="Fengyuan Liu" userId="S::liufe@chalmers.se::5aef426f-c778-4aab-8ac1-44531da9d43c" providerId="AD" clId="Web-{AEE85879-D184-83FE-13B0-4B08FD10FF5E}"/>
    <pc:docChg chg="addSld delSld modSld sldOrd">
      <pc:chgData name="Fengyuan Liu" userId="S::liufe@chalmers.se::5aef426f-c778-4aab-8ac1-44531da9d43c" providerId="AD" clId="Web-{AEE85879-D184-83FE-13B0-4B08FD10FF5E}" dt="2024-01-08T16:15:22.870" v="291"/>
      <pc:docMkLst>
        <pc:docMk/>
      </pc:docMkLst>
      <pc:sldChg chg="modSp">
        <pc:chgData name="Fengyuan Liu" userId="S::liufe@chalmers.se::5aef426f-c778-4aab-8ac1-44531da9d43c" providerId="AD" clId="Web-{AEE85879-D184-83FE-13B0-4B08FD10FF5E}" dt="2024-01-08T15:26:42.328" v="59" actId="20577"/>
        <pc:sldMkLst>
          <pc:docMk/>
          <pc:sldMk cId="0" sldId="256"/>
        </pc:sldMkLst>
        <pc:spChg chg="mod">
          <ac:chgData name="Fengyuan Liu" userId="S::liufe@chalmers.se::5aef426f-c778-4aab-8ac1-44531da9d43c" providerId="AD" clId="Web-{AEE85879-D184-83FE-13B0-4B08FD10FF5E}" dt="2024-01-08T15:26:04.327" v="47" actId="1076"/>
          <ac:spMkLst>
            <pc:docMk/>
            <pc:sldMk cId="0" sldId="256"/>
            <ac:spMk id="132" creationId="{00000000-0000-0000-0000-000000000000}"/>
          </ac:spMkLst>
        </pc:spChg>
        <pc:spChg chg="mod">
          <ac:chgData name="Fengyuan Liu" userId="S::liufe@chalmers.se::5aef426f-c778-4aab-8ac1-44531da9d43c" providerId="AD" clId="Web-{AEE85879-D184-83FE-13B0-4B08FD10FF5E}" dt="2024-01-08T15:26:42.328" v="59" actId="20577"/>
          <ac:spMkLst>
            <pc:docMk/>
            <pc:sldMk cId="0" sldId="256"/>
            <ac:spMk id="133" creationId="{00000000-0000-0000-0000-000000000000}"/>
          </ac:spMkLst>
        </pc:spChg>
      </pc:sldChg>
      <pc:sldChg chg="addSp modSp">
        <pc:chgData name="Fengyuan Liu" userId="S::liufe@chalmers.se::5aef426f-c778-4aab-8ac1-44531da9d43c" providerId="AD" clId="Web-{AEE85879-D184-83FE-13B0-4B08FD10FF5E}" dt="2024-01-08T16:14:30.978" v="285" actId="20577"/>
        <pc:sldMkLst>
          <pc:docMk/>
          <pc:sldMk cId="0" sldId="257"/>
        </pc:sldMkLst>
        <pc:spChg chg="mod">
          <ac:chgData name="Fengyuan Liu" userId="S::liufe@chalmers.se::5aef426f-c778-4aab-8ac1-44531da9d43c" providerId="AD" clId="Web-{AEE85879-D184-83FE-13B0-4B08FD10FF5E}" dt="2024-01-08T16:14:30.978" v="285" actId="20577"/>
          <ac:spMkLst>
            <pc:docMk/>
            <pc:sldMk cId="0" sldId="257"/>
            <ac:spMk id="134" creationId="{00000000-0000-0000-0000-000000000000}"/>
          </ac:spMkLst>
        </pc:spChg>
        <pc:spChg chg="mod">
          <ac:chgData name="Fengyuan Liu" userId="S::liufe@chalmers.se::5aef426f-c778-4aab-8ac1-44531da9d43c" providerId="AD" clId="Web-{AEE85879-D184-83FE-13B0-4B08FD10FF5E}" dt="2024-01-08T16:13:51.211" v="268" actId="1076"/>
          <ac:spMkLst>
            <pc:docMk/>
            <pc:sldMk cId="0" sldId="257"/>
            <ac:spMk id="135" creationId="{00000000-0000-0000-0000-000000000000}"/>
          </ac:spMkLst>
        </pc:spChg>
        <pc:picChg chg="add mod">
          <ac:chgData name="Fengyuan Liu" userId="S::liufe@chalmers.se::5aef426f-c778-4aab-8ac1-44531da9d43c" providerId="AD" clId="Web-{AEE85879-D184-83FE-13B0-4B08FD10FF5E}" dt="2024-01-08T16:13:57.618" v="270" actId="1076"/>
          <ac:picMkLst>
            <pc:docMk/>
            <pc:sldMk cId="0" sldId="257"/>
            <ac:picMk id="2" creationId="{87B72018-49B0-1288-B2C4-8872E4F118E3}"/>
          </ac:picMkLst>
        </pc:picChg>
      </pc:sldChg>
      <pc:sldChg chg="addSp delSp modSp">
        <pc:chgData name="Fengyuan Liu" userId="S::liufe@chalmers.se::5aef426f-c778-4aab-8ac1-44531da9d43c" providerId="AD" clId="Web-{AEE85879-D184-83FE-13B0-4B08FD10FF5E}" dt="2024-01-08T16:15:22.870" v="291"/>
        <pc:sldMkLst>
          <pc:docMk/>
          <pc:sldMk cId="0" sldId="258"/>
        </pc:sldMkLst>
        <pc:spChg chg="add mod">
          <ac:chgData name="Fengyuan Liu" userId="S::liufe@chalmers.se::5aef426f-c778-4aab-8ac1-44531da9d43c" providerId="AD" clId="Web-{AEE85879-D184-83FE-13B0-4B08FD10FF5E}" dt="2024-01-08T16:15:22.870" v="291"/>
          <ac:spMkLst>
            <pc:docMk/>
            <pc:sldMk cId="0" sldId="258"/>
            <ac:spMk id="3" creationId="{4F1EC809-390D-E9F3-985B-5F6F0F7020F0}"/>
          </ac:spMkLst>
        </pc:spChg>
        <pc:spChg chg="mod">
          <ac:chgData name="Fengyuan Liu" userId="S::liufe@chalmers.se::5aef426f-c778-4aab-8ac1-44531da9d43c" providerId="AD" clId="Web-{AEE85879-D184-83FE-13B0-4B08FD10FF5E}" dt="2024-01-08T16:00:09.722" v="181" actId="1076"/>
          <ac:spMkLst>
            <pc:docMk/>
            <pc:sldMk cId="0" sldId="258"/>
            <ac:spMk id="137" creationId="{00000000-0000-0000-0000-000000000000}"/>
          </ac:spMkLst>
        </pc:spChg>
        <pc:spChg chg="mod">
          <ac:chgData name="Fengyuan Liu" userId="S::liufe@chalmers.se::5aef426f-c778-4aab-8ac1-44531da9d43c" providerId="AD" clId="Web-{AEE85879-D184-83FE-13B0-4B08FD10FF5E}" dt="2024-01-08T15:29:27.769" v="72" actId="20577"/>
          <ac:spMkLst>
            <pc:docMk/>
            <pc:sldMk cId="0" sldId="258"/>
            <ac:spMk id="138" creationId="{00000000-0000-0000-0000-000000000000}"/>
          </ac:spMkLst>
        </pc:spChg>
        <pc:picChg chg="add del mod">
          <ac:chgData name="Fengyuan Liu" userId="S::liufe@chalmers.se::5aef426f-c778-4aab-8ac1-44531da9d43c" providerId="AD" clId="Web-{AEE85879-D184-83FE-13B0-4B08FD10FF5E}" dt="2024-01-08T16:00:17.238" v="182"/>
          <ac:picMkLst>
            <pc:docMk/>
            <pc:sldMk cId="0" sldId="258"/>
            <ac:picMk id="2" creationId="{8F5F22FB-06B8-CB65-32EF-A74F97076FDE}"/>
          </ac:picMkLst>
        </pc:picChg>
      </pc:sldChg>
      <pc:sldChg chg="modSp">
        <pc:chgData name="Fengyuan Liu" userId="S::liufe@chalmers.se::5aef426f-c778-4aab-8ac1-44531da9d43c" providerId="AD" clId="Web-{AEE85879-D184-83FE-13B0-4B08FD10FF5E}" dt="2024-01-08T15:47:54.047" v="110" actId="20577"/>
        <pc:sldMkLst>
          <pc:docMk/>
          <pc:sldMk cId="0" sldId="259"/>
        </pc:sldMkLst>
        <pc:spChg chg="mod">
          <ac:chgData name="Fengyuan Liu" userId="S::liufe@chalmers.se::5aef426f-c778-4aab-8ac1-44531da9d43c" providerId="AD" clId="Web-{AEE85879-D184-83FE-13B0-4B08FD10FF5E}" dt="2024-01-08T15:29:50.129" v="75" actId="20577"/>
          <ac:spMkLst>
            <pc:docMk/>
            <pc:sldMk cId="0" sldId="259"/>
            <ac:spMk id="140" creationId="{00000000-0000-0000-0000-000000000000}"/>
          </ac:spMkLst>
        </pc:spChg>
        <pc:spChg chg="mod">
          <ac:chgData name="Fengyuan Liu" userId="S::liufe@chalmers.se::5aef426f-c778-4aab-8ac1-44531da9d43c" providerId="AD" clId="Web-{AEE85879-D184-83FE-13B0-4B08FD10FF5E}" dt="2024-01-08T15:47:54.047" v="110" actId="20577"/>
          <ac:spMkLst>
            <pc:docMk/>
            <pc:sldMk cId="0" sldId="259"/>
            <ac:spMk id="141" creationId="{00000000-0000-0000-0000-000000000000}"/>
          </ac:spMkLst>
        </pc:spChg>
      </pc:sldChg>
      <pc:sldChg chg="modSp">
        <pc:chgData name="Fengyuan Liu" userId="S::liufe@chalmers.se::5aef426f-c778-4aab-8ac1-44531da9d43c" providerId="AD" clId="Web-{AEE85879-D184-83FE-13B0-4B08FD10FF5E}" dt="2024-01-08T15:30:34.099" v="80" actId="20577"/>
        <pc:sldMkLst>
          <pc:docMk/>
          <pc:sldMk cId="0" sldId="260"/>
        </pc:sldMkLst>
        <pc:spChg chg="mod">
          <ac:chgData name="Fengyuan Liu" userId="S::liufe@chalmers.se::5aef426f-c778-4aab-8ac1-44531da9d43c" providerId="AD" clId="Web-{AEE85879-D184-83FE-13B0-4B08FD10FF5E}" dt="2024-01-08T15:30:28.255" v="79" actId="20577"/>
          <ac:spMkLst>
            <pc:docMk/>
            <pc:sldMk cId="0" sldId="260"/>
            <ac:spMk id="143" creationId="{00000000-0000-0000-0000-000000000000}"/>
          </ac:spMkLst>
        </pc:spChg>
        <pc:spChg chg="mod">
          <ac:chgData name="Fengyuan Liu" userId="S::liufe@chalmers.se::5aef426f-c778-4aab-8ac1-44531da9d43c" providerId="AD" clId="Web-{AEE85879-D184-83FE-13B0-4B08FD10FF5E}" dt="2024-01-08T15:30:34.099" v="80" actId="20577"/>
          <ac:spMkLst>
            <pc:docMk/>
            <pc:sldMk cId="0" sldId="260"/>
            <ac:spMk id="144" creationId="{00000000-0000-0000-0000-000000000000}"/>
          </ac:spMkLst>
        </pc:spChg>
      </pc:sldChg>
      <pc:sldChg chg="modSp">
        <pc:chgData name="Fengyuan Liu" userId="S::liufe@chalmers.se::5aef426f-c778-4aab-8ac1-44531da9d43c" providerId="AD" clId="Web-{AEE85879-D184-83FE-13B0-4B08FD10FF5E}" dt="2024-01-08T16:07:47.561" v="244" actId="20577"/>
        <pc:sldMkLst>
          <pc:docMk/>
          <pc:sldMk cId="0" sldId="261"/>
        </pc:sldMkLst>
        <pc:spChg chg="mod">
          <ac:chgData name="Fengyuan Liu" userId="S::liufe@chalmers.se::5aef426f-c778-4aab-8ac1-44531da9d43c" providerId="AD" clId="Web-{AEE85879-D184-83FE-13B0-4B08FD10FF5E}" dt="2024-01-08T15:39:54.332" v="90" actId="1076"/>
          <ac:spMkLst>
            <pc:docMk/>
            <pc:sldMk cId="0" sldId="261"/>
            <ac:spMk id="146" creationId="{00000000-0000-0000-0000-000000000000}"/>
          </ac:spMkLst>
        </pc:spChg>
        <pc:spChg chg="mod">
          <ac:chgData name="Fengyuan Liu" userId="S::liufe@chalmers.se::5aef426f-c778-4aab-8ac1-44531da9d43c" providerId="AD" clId="Web-{AEE85879-D184-83FE-13B0-4B08FD10FF5E}" dt="2024-01-08T16:07:47.561" v="244" actId="20577"/>
          <ac:spMkLst>
            <pc:docMk/>
            <pc:sldMk cId="0" sldId="261"/>
            <ac:spMk id="147" creationId="{00000000-0000-0000-0000-000000000000}"/>
          </ac:spMkLst>
        </pc:spChg>
      </pc:sldChg>
      <pc:sldChg chg="modSp">
        <pc:chgData name="Fengyuan Liu" userId="S::liufe@chalmers.se::5aef426f-c778-4aab-8ac1-44531da9d43c" providerId="AD" clId="Web-{AEE85879-D184-83FE-13B0-4B08FD10FF5E}" dt="2024-01-08T16:08:17.218" v="245" actId="20577"/>
        <pc:sldMkLst>
          <pc:docMk/>
          <pc:sldMk cId="0" sldId="262"/>
        </pc:sldMkLst>
        <pc:spChg chg="mod">
          <ac:chgData name="Fengyuan Liu" userId="S::liufe@chalmers.se::5aef426f-c778-4aab-8ac1-44531da9d43c" providerId="AD" clId="Web-{AEE85879-D184-83FE-13B0-4B08FD10FF5E}" dt="2024-01-08T16:08:17.218" v="245" actId="20577"/>
          <ac:spMkLst>
            <pc:docMk/>
            <pc:sldMk cId="0" sldId="262"/>
            <ac:spMk id="149" creationId="{00000000-0000-0000-0000-000000000000}"/>
          </ac:spMkLst>
        </pc:spChg>
        <pc:spChg chg="mod">
          <ac:chgData name="Fengyuan Liu" userId="S::liufe@chalmers.se::5aef426f-c778-4aab-8ac1-44531da9d43c" providerId="AD" clId="Web-{AEE85879-D184-83FE-13B0-4B08FD10FF5E}" dt="2024-01-08T15:52:31.835" v="156" actId="20577"/>
          <ac:spMkLst>
            <pc:docMk/>
            <pc:sldMk cId="0" sldId="262"/>
            <ac:spMk id="150" creationId="{00000000-0000-0000-0000-000000000000}"/>
          </ac:spMkLst>
        </pc:spChg>
      </pc:sldChg>
      <pc:sldChg chg="addSp modSp new">
        <pc:chgData name="Fengyuan Liu" userId="S::liufe@chalmers.se::5aef426f-c778-4aab-8ac1-44531da9d43c" providerId="AD" clId="Web-{AEE85879-D184-83FE-13B0-4B08FD10FF5E}" dt="2024-01-08T15:52:12.507" v="155" actId="20577"/>
        <pc:sldMkLst>
          <pc:docMk/>
          <pc:sldMk cId="1191697404" sldId="264"/>
        </pc:sldMkLst>
        <pc:spChg chg="mod">
          <ac:chgData name="Fengyuan Liu" userId="S::liufe@chalmers.se::5aef426f-c778-4aab-8ac1-44531da9d43c" providerId="AD" clId="Web-{AEE85879-D184-83FE-13B0-4B08FD10FF5E}" dt="2024-01-08T15:46:21.732" v="95" actId="20577"/>
          <ac:spMkLst>
            <pc:docMk/>
            <pc:sldMk cId="1191697404" sldId="264"/>
            <ac:spMk id="2" creationId="{AF7D272C-7843-8A8E-0B06-321D6CA5D586}"/>
          </ac:spMkLst>
        </pc:spChg>
        <pc:spChg chg="mod">
          <ac:chgData name="Fengyuan Liu" userId="S::liufe@chalmers.se::5aef426f-c778-4aab-8ac1-44531da9d43c" providerId="AD" clId="Web-{AEE85879-D184-83FE-13B0-4B08FD10FF5E}" dt="2024-01-08T15:52:12.507" v="155" actId="20577"/>
          <ac:spMkLst>
            <pc:docMk/>
            <pc:sldMk cId="1191697404" sldId="264"/>
            <ac:spMk id="3" creationId="{5BD38852-2D11-A280-E9EA-7DB7D61D696A}"/>
          </ac:spMkLst>
        </pc:spChg>
        <pc:picChg chg="add mod">
          <ac:chgData name="Fengyuan Liu" userId="S::liufe@chalmers.se::5aef426f-c778-4aab-8ac1-44531da9d43c" providerId="AD" clId="Web-{AEE85879-D184-83FE-13B0-4B08FD10FF5E}" dt="2024-01-08T15:49:41.112" v="128" actId="1076"/>
          <ac:picMkLst>
            <pc:docMk/>
            <pc:sldMk cId="1191697404" sldId="264"/>
            <ac:picMk id="4" creationId="{7E757B18-1F1A-A284-38A6-F7CF175622F0}"/>
          </ac:picMkLst>
        </pc:picChg>
      </pc:sldChg>
      <pc:sldChg chg="modSp new">
        <pc:chgData name="Fengyuan Liu" userId="S::liufe@chalmers.se::5aef426f-c778-4aab-8ac1-44531da9d43c" providerId="AD" clId="Web-{AEE85879-D184-83FE-13B0-4B08FD10FF5E}" dt="2024-01-08T16:07:18.076" v="242" actId="1076"/>
        <pc:sldMkLst>
          <pc:docMk/>
          <pc:sldMk cId="171231431" sldId="265"/>
        </pc:sldMkLst>
        <pc:spChg chg="mod">
          <ac:chgData name="Fengyuan Liu" userId="S::liufe@chalmers.se::5aef426f-c778-4aab-8ac1-44531da9d43c" providerId="AD" clId="Web-{AEE85879-D184-83FE-13B0-4B08FD10FF5E}" dt="2024-01-08T16:07:18.076" v="242" actId="1076"/>
          <ac:spMkLst>
            <pc:docMk/>
            <pc:sldMk cId="171231431" sldId="265"/>
            <ac:spMk id="2" creationId="{0E39A764-87C3-2178-6ECF-6832B84A9DEB}"/>
          </ac:spMkLst>
        </pc:spChg>
        <pc:spChg chg="mod">
          <ac:chgData name="Fengyuan Liu" userId="S::liufe@chalmers.se::5aef426f-c778-4aab-8ac1-44531da9d43c" providerId="AD" clId="Web-{AEE85879-D184-83FE-13B0-4B08FD10FF5E}" dt="2024-01-08T16:06:37.013" v="237" actId="20577"/>
          <ac:spMkLst>
            <pc:docMk/>
            <pc:sldMk cId="171231431" sldId="265"/>
            <ac:spMk id="3" creationId="{BFD9241D-4441-C36D-D592-3A851EF68786}"/>
          </ac:spMkLst>
        </pc:spChg>
      </pc:sldChg>
      <pc:sldChg chg="modSp new ord">
        <pc:chgData name="Fengyuan Liu" userId="S::liufe@chalmers.se::5aef426f-c778-4aab-8ac1-44531da9d43c" providerId="AD" clId="Web-{AEE85879-D184-83FE-13B0-4B08FD10FF5E}" dt="2024-01-08T16:14:18.040" v="275"/>
        <pc:sldMkLst>
          <pc:docMk/>
          <pc:sldMk cId="182945399" sldId="266"/>
        </pc:sldMkLst>
        <pc:spChg chg="mod">
          <ac:chgData name="Fengyuan Liu" userId="S::liufe@chalmers.se::5aef426f-c778-4aab-8ac1-44531da9d43c" providerId="AD" clId="Web-{AEE85879-D184-83FE-13B0-4B08FD10FF5E}" dt="2024-01-08T16:14:18.040" v="275"/>
          <ac:spMkLst>
            <pc:docMk/>
            <pc:sldMk cId="182945399" sldId="266"/>
            <ac:spMk id="2" creationId="{9F478923-4A37-DDDB-A395-777CDB80EF3D}"/>
          </ac:spMkLst>
        </pc:spChg>
      </pc:sldChg>
      <pc:sldChg chg="new del">
        <pc:chgData name="Fengyuan Liu" userId="S::liufe@chalmers.se::5aef426f-c778-4aab-8ac1-44531da9d43c" providerId="AD" clId="Web-{AEE85879-D184-83FE-13B0-4B08FD10FF5E}" dt="2024-01-08T16:14:11.509" v="272"/>
        <pc:sldMkLst>
          <pc:docMk/>
          <pc:sldMk cId="3040051183" sldId="266"/>
        </pc:sldMkLst>
      </pc:sldChg>
    </pc:docChg>
  </pc:docChgLst>
  <pc:docChgLst>
    <pc:chgData name="Yaochen Song" userId="S::yaochen@chalmers.se::0dbac47a-656a-473d-95f3-a515d262c770" providerId="AD" clId="Web-{3E741736-E704-B5A0-064D-784F555E5278}"/>
    <pc:docChg chg="modSld">
      <pc:chgData name="Yaochen Song" userId="S::yaochen@chalmers.se::0dbac47a-656a-473d-95f3-a515d262c770" providerId="AD" clId="Web-{3E741736-E704-B5A0-064D-784F555E5278}" dt="2024-01-09T18:27:10.461" v="10" actId="20577"/>
      <pc:docMkLst>
        <pc:docMk/>
      </pc:docMkLst>
      <pc:sldChg chg="modSp">
        <pc:chgData name="Yaochen Song" userId="S::yaochen@chalmers.se::0dbac47a-656a-473d-95f3-a515d262c770" providerId="AD" clId="Web-{3E741736-E704-B5A0-064D-784F555E5278}" dt="2024-01-09T18:27:10.461" v="10" actId="20577"/>
        <pc:sldMkLst>
          <pc:docMk/>
          <pc:sldMk cId="1191697404" sldId="264"/>
        </pc:sldMkLst>
        <pc:spChg chg="mod">
          <ac:chgData name="Yaochen Song" userId="S::yaochen@chalmers.se::0dbac47a-656a-473d-95f3-a515d262c770" providerId="AD" clId="Web-{3E741736-E704-B5A0-064D-784F555E5278}" dt="2024-01-09T18:27:10.461" v="10" actId="20577"/>
          <ac:spMkLst>
            <pc:docMk/>
            <pc:sldMk cId="1191697404" sldId="264"/>
            <ac:spMk id="5" creationId="{5F3E293A-DFCE-1ACF-B612-DD4BCF5B454C}"/>
          </ac:spMkLst>
        </pc:spChg>
      </pc:sldChg>
      <pc:sldChg chg="modSp">
        <pc:chgData name="Yaochen Song" userId="S::yaochen@chalmers.se::0dbac47a-656a-473d-95f3-a515d262c770" providerId="AD" clId="Web-{3E741736-E704-B5A0-064D-784F555E5278}" dt="2024-01-09T15:15:55.740" v="1" actId="20577"/>
        <pc:sldMkLst>
          <pc:docMk/>
          <pc:sldMk cId="182945399" sldId="266"/>
        </pc:sldMkLst>
        <pc:spChg chg="mod">
          <ac:chgData name="Yaochen Song" userId="S::yaochen@chalmers.se::0dbac47a-656a-473d-95f3-a515d262c770" providerId="AD" clId="Web-{3E741736-E704-B5A0-064D-784F555E5278}" dt="2024-01-09T15:15:55.740" v="1" actId="20577"/>
          <ac:spMkLst>
            <pc:docMk/>
            <pc:sldMk cId="182945399" sldId="266"/>
            <ac:spMk id="10" creationId="{7421B4D1-DEBF-6122-BD35-5A7506D9AEC1}"/>
          </ac:spMkLst>
        </pc:spChg>
      </pc:sldChg>
      <pc:sldChg chg="delSp modSp">
        <pc:chgData name="Yaochen Song" userId="S::yaochen@chalmers.se::0dbac47a-656a-473d-95f3-a515d262c770" providerId="AD" clId="Web-{3E741736-E704-B5A0-064D-784F555E5278}" dt="2024-01-09T17:31:47.234" v="7" actId="1076"/>
        <pc:sldMkLst>
          <pc:docMk/>
          <pc:sldMk cId="3512771912" sldId="267"/>
        </pc:sldMkLst>
        <pc:spChg chg="del">
          <ac:chgData name="Yaochen Song" userId="S::yaochen@chalmers.se::0dbac47a-656a-473d-95f3-a515d262c770" providerId="AD" clId="Web-{3E741736-E704-B5A0-064D-784F555E5278}" dt="2024-01-09T17:21:16.295" v="5"/>
          <ac:spMkLst>
            <pc:docMk/>
            <pc:sldMk cId="3512771912" sldId="267"/>
            <ac:spMk id="3" creationId="{4A878B0A-1878-B7C1-971F-15E684AE48E9}"/>
          </ac:spMkLst>
        </pc:spChg>
        <pc:picChg chg="mod">
          <ac:chgData name="Yaochen Song" userId="S::yaochen@chalmers.se::0dbac47a-656a-473d-95f3-a515d262c770" providerId="AD" clId="Web-{3E741736-E704-B5A0-064D-784F555E5278}" dt="2024-01-09T17:31:47.234" v="7" actId="1076"/>
          <ac:picMkLst>
            <pc:docMk/>
            <pc:sldMk cId="3512771912" sldId="267"/>
            <ac:picMk id="10" creationId="{CF2615E3-1746-F4A4-59C4-F41BAE4F801A}"/>
          </ac:picMkLst>
        </pc:picChg>
      </pc:sldChg>
    </pc:docChg>
  </pc:docChgLst>
  <pc:docChgLst>
    <pc:chgData name="Fengyuan Liu" userId="S::liufe@chalmers.se::5aef426f-c778-4aab-8ac1-44531da9d43c" providerId="AD" clId="Web-{04C4691C-6858-3676-51F1-E945E505F815}"/>
    <pc:docChg chg="modSld">
      <pc:chgData name="Fengyuan Liu" userId="S::liufe@chalmers.se::5aef426f-c778-4aab-8ac1-44531da9d43c" providerId="AD" clId="Web-{04C4691C-6858-3676-51F1-E945E505F815}" dt="2024-01-08T16:20:03.054" v="9" actId="1076"/>
      <pc:docMkLst>
        <pc:docMk/>
      </pc:docMkLst>
      <pc:sldChg chg="modSp">
        <pc:chgData name="Fengyuan Liu" userId="S::liufe@chalmers.se::5aef426f-c778-4aab-8ac1-44531da9d43c" providerId="AD" clId="Web-{04C4691C-6858-3676-51F1-E945E505F815}" dt="2024-01-08T16:20:03.054" v="9" actId="1076"/>
        <pc:sldMkLst>
          <pc:docMk/>
          <pc:sldMk cId="171231431" sldId="265"/>
        </pc:sldMkLst>
        <pc:spChg chg="mod">
          <ac:chgData name="Fengyuan Liu" userId="S::liufe@chalmers.se::5aef426f-c778-4aab-8ac1-44531da9d43c" providerId="AD" clId="Web-{04C4691C-6858-3676-51F1-E945E505F815}" dt="2024-01-08T16:20:03.054" v="9" actId="1076"/>
          <ac:spMkLst>
            <pc:docMk/>
            <pc:sldMk cId="171231431" sldId="265"/>
            <ac:spMk id="3" creationId="{BFD9241D-4441-C36D-D592-3A851EF68786}"/>
          </ac:spMkLst>
        </pc:spChg>
      </pc:sldChg>
      <pc:sldChg chg="modSp">
        <pc:chgData name="Fengyuan Liu" userId="S::liufe@chalmers.se::5aef426f-c778-4aab-8ac1-44531da9d43c" providerId="AD" clId="Web-{04C4691C-6858-3676-51F1-E945E505F815}" dt="2024-01-08T16:19:42.585" v="8" actId="20577"/>
        <pc:sldMkLst>
          <pc:docMk/>
          <pc:sldMk cId="182945399" sldId="266"/>
        </pc:sldMkLst>
        <pc:spChg chg="mod">
          <ac:chgData name="Fengyuan Liu" userId="S::liufe@chalmers.se::5aef426f-c778-4aab-8ac1-44531da9d43c" providerId="AD" clId="Web-{04C4691C-6858-3676-51F1-E945E505F815}" dt="2024-01-08T16:19:42.585" v="8" actId="20577"/>
          <ac:spMkLst>
            <pc:docMk/>
            <pc:sldMk cId="182945399" sldId="266"/>
            <ac:spMk id="2" creationId="{9F478923-4A37-DDDB-A395-777CDB80EF3D}"/>
          </ac:spMkLst>
        </pc:spChg>
        <pc:spChg chg="mod">
          <ac:chgData name="Fengyuan Liu" userId="S::liufe@chalmers.se::5aef426f-c778-4aab-8ac1-44531da9d43c" providerId="AD" clId="Web-{04C4691C-6858-3676-51F1-E945E505F815}" dt="2024-01-08T16:19:20.335" v="5" actId="1076"/>
          <ac:spMkLst>
            <pc:docMk/>
            <pc:sldMk cId="182945399" sldId="266"/>
            <ac:spMk id="3" creationId="{23CEA264-9259-5AA0-DE14-7A52DBD1D3A6}"/>
          </ac:spMkLst>
        </pc:spChg>
      </pc:sldChg>
    </pc:docChg>
  </pc:docChgLst>
  <pc:docChgLst>
    <pc:chgData name="Yaochen Song" userId="S::yaochen@chalmers.se::0dbac47a-656a-473d-95f3-a515d262c770" providerId="AD" clId="Web-{77539D7B-4F73-08DB-951B-B9B585175CBA}"/>
    <pc:docChg chg="modSld">
      <pc:chgData name="Yaochen Song" userId="S::yaochen@chalmers.se::0dbac47a-656a-473d-95f3-a515d262c770" providerId="AD" clId="Web-{77539D7B-4F73-08DB-951B-B9B585175CBA}" dt="2024-01-09T12:03:58.209" v="146" actId="20577"/>
      <pc:docMkLst>
        <pc:docMk/>
      </pc:docMkLst>
      <pc:sldChg chg="addSp modSp">
        <pc:chgData name="Yaochen Song" userId="S::yaochen@chalmers.se::0dbac47a-656a-473d-95f3-a515d262c770" providerId="AD" clId="Web-{77539D7B-4F73-08DB-951B-B9B585175CBA}" dt="2024-01-09T09:14:47.055" v="43" actId="20577"/>
        <pc:sldMkLst>
          <pc:docMk/>
          <pc:sldMk cId="0" sldId="257"/>
        </pc:sldMkLst>
        <pc:spChg chg="add mod">
          <ac:chgData name="Yaochen Song" userId="S::yaochen@chalmers.se::0dbac47a-656a-473d-95f3-a515d262c770" providerId="AD" clId="Web-{77539D7B-4F73-08DB-951B-B9B585175CBA}" dt="2024-01-09T09:14:47.055" v="43" actId="20577"/>
          <ac:spMkLst>
            <pc:docMk/>
            <pc:sldMk cId="0" sldId="257"/>
            <ac:spMk id="5" creationId="{2BCDE648-3F7F-E8E8-BD14-2F928AA27B01}"/>
          </ac:spMkLst>
        </pc:spChg>
      </pc:sldChg>
      <pc:sldChg chg="addSp modSp">
        <pc:chgData name="Yaochen Song" userId="S::yaochen@chalmers.se::0dbac47a-656a-473d-95f3-a515d262c770" providerId="AD" clId="Web-{77539D7B-4F73-08DB-951B-B9B585175CBA}" dt="2024-01-09T09:16:58.997" v="85" actId="20577"/>
        <pc:sldMkLst>
          <pc:docMk/>
          <pc:sldMk cId="0" sldId="258"/>
        </pc:sldMkLst>
        <pc:spChg chg="add mod">
          <ac:chgData name="Yaochen Song" userId="S::yaochen@chalmers.se::0dbac47a-656a-473d-95f3-a515d262c770" providerId="AD" clId="Web-{77539D7B-4F73-08DB-951B-B9B585175CBA}" dt="2024-01-09T09:16:58.997" v="85" actId="20577"/>
          <ac:spMkLst>
            <pc:docMk/>
            <pc:sldMk cId="0" sldId="258"/>
            <ac:spMk id="4" creationId="{34708EA8-4CCB-A66B-2C29-3B2CD5CD1328}"/>
          </ac:spMkLst>
        </pc:spChg>
      </pc:sldChg>
      <pc:sldChg chg="addSp">
        <pc:chgData name="Yaochen Song" userId="S::yaochen@chalmers.se::0dbac47a-656a-473d-95f3-a515d262c770" providerId="AD" clId="Web-{77539D7B-4F73-08DB-951B-B9B585175CBA}" dt="2024-01-09T09:17:08.685" v="87"/>
        <pc:sldMkLst>
          <pc:docMk/>
          <pc:sldMk cId="0" sldId="259"/>
        </pc:sldMkLst>
        <pc:spChg chg="add">
          <ac:chgData name="Yaochen Song" userId="S::yaochen@chalmers.se::0dbac47a-656a-473d-95f3-a515d262c770" providerId="AD" clId="Web-{77539D7B-4F73-08DB-951B-B9B585175CBA}" dt="2024-01-09T09:17:08.685" v="87"/>
          <ac:spMkLst>
            <pc:docMk/>
            <pc:sldMk cId="0" sldId="259"/>
            <ac:spMk id="3" creationId="{2468F654-1BF7-410B-9F42-F2DDB7BAABEE}"/>
          </ac:spMkLst>
        </pc:spChg>
      </pc:sldChg>
      <pc:sldChg chg="addSp modSp">
        <pc:chgData name="Yaochen Song" userId="S::yaochen@chalmers.se::0dbac47a-656a-473d-95f3-a515d262c770" providerId="AD" clId="Web-{77539D7B-4F73-08DB-951B-B9B585175CBA}" dt="2024-01-09T09:19:52.518" v="138" actId="1076"/>
        <pc:sldMkLst>
          <pc:docMk/>
          <pc:sldMk cId="0" sldId="260"/>
        </pc:sldMkLst>
        <pc:spChg chg="add mod">
          <ac:chgData name="Yaochen Song" userId="S::yaochen@chalmers.se::0dbac47a-656a-473d-95f3-a515d262c770" providerId="AD" clId="Web-{77539D7B-4F73-08DB-951B-B9B585175CBA}" dt="2024-01-09T09:19:52.518" v="138" actId="1076"/>
          <ac:spMkLst>
            <pc:docMk/>
            <pc:sldMk cId="0" sldId="260"/>
            <ac:spMk id="2" creationId="{B1F31A0D-3068-2A7B-9A5D-0A9C01EDAEBB}"/>
          </ac:spMkLst>
        </pc:spChg>
      </pc:sldChg>
      <pc:sldChg chg="addSp delSp modSp">
        <pc:chgData name="Yaochen Song" userId="S::yaochen@chalmers.se::0dbac47a-656a-473d-95f3-a515d262c770" providerId="AD" clId="Web-{77539D7B-4F73-08DB-951B-B9B585175CBA}" dt="2024-01-09T09:19:12.455" v="128" actId="1076"/>
        <pc:sldMkLst>
          <pc:docMk/>
          <pc:sldMk cId="0" sldId="261"/>
        </pc:sldMkLst>
        <pc:spChg chg="add del mod">
          <ac:chgData name="Yaochen Song" userId="S::yaochen@chalmers.se::0dbac47a-656a-473d-95f3-a515d262c770" providerId="AD" clId="Web-{77539D7B-4F73-08DB-951B-B9B585175CBA}" dt="2024-01-09T09:19:06.673" v="125"/>
          <ac:spMkLst>
            <pc:docMk/>
            <pc:sldMk cId="0" sldId="261"/>
            <ac:spMk id="3" creationId="{8BEE50D3-5CC9-B74B-DD86-4C946E9E9648}"/>
          </ac:spMkLst>
        </pc:spChg>
        <pc:spChg chg="add mod">
          <ac:chgData name="Yaochen Song" userId="S::yaochen@chalmers.se::0dbac47a-656a-473d-95f3-a515d262c770" providerId="AD" clId="Web-{77539D7B-4F73-08DB-951B-B9B585175CBA}" dt="2024-01-09T09:19:12.455" v="128" actId="1076"/>
          <ac:spMkLst>
            <pc:docMk/>
            <pc:sldMk cId="0" sldId="261"/>
            <ac:spMk id="4" creationId="{4094A722-1068-6721-51EB-F941D74AF8CD}"/>
          </ac:spMkLst>
        </pc:spChg>
      </pc:sldChg>
      <pc:sldChg chg="addSp modSp">
        <pc:chgData name="Yaochen Song" userId="S::yaochen@chalmers.se::0dbac47a-656a-473d-95f3-a515d262c770" providerId="AD" clId="Web-{77539D7B-4F73-08DB-951B-B9B585175CBA}" dt="2024-01-09T12:03:58.209" v="146" actId="20577"/>
        <pc:sldMkLst>
          <pc:docMk/>
          <pc:sldMk cId="0" sldId="262"/>
        </pc:sldMkLst>
        <pc:spChg chg="add mod">
          <ac:chgData name="Yaochen Song" userId="S::yaochen@chalmers.se::0dbac47a-656a-473d-95f3-a515d262c770" providerId="AD" clId="Web-{77539D7B-4F73-08DB-951B-B9B585175CBA}" dt="2024-01-09T09:18:30.328" v="122" actId="20577"/>
          <ac:spMkLst>
            <pc:docMk/>
            <pc:sldMk cId="0" sldId="262"/>
            <ac:spMk id="3" creationId="{49B2E83E-B7A3-4270-37A8-B0E7B9467756}"/>
          </ac:spMkLst>
        </pc:spChg>
        <pc:spChg chg="mod">
          <ac:chgData name="Yaochen Song" userId="S::yaochen@chalmers.se::0dbac47a-656a-473d-95f3-a515d262c770" providerId="AD" clId="Web-{77539D7B-4F73-08DB-951B-B9B585175CBA}" dt="2024-01-09T12:03:58.209" v="146" actId="20577"/>
          <ac:spMkLst>
            <pc:docMk/>
            <pc:sldMk cId="0" sldId="262"/>
            <ac:spMk id="150" creationId="{00000000-0000-0000-0000-000000000000}"/>
          </ac:spMkLst>
        </pc:spChg>
      </pc:sldChg>
      <pc:sldChg chg="addSp modSp">
        <pc:chgData name="Yaochen Song" userId="S::yaochen@chalmers.se::0dbac47a-656a-473d-95f3-a515d262c770" providerId="AD" clId="Web-{77539D7B-4F73-08DB-951B-B9B585175CBA}" dt="2024-01-09T09:19:42.831" v="135" actId="1076"/>
        <pc:sldMkLst>
          <pc:docMk/>
          <pc:sldMk cId="1191697404" sldId="264"/>
        </pc:sldMkLst>
        <pc:spChg chg="add mod">
          <ac:chgData name="Yaochen Song" userId="S::yaochen@chalmers.se::0dbac47a-656a-473d-95f3-a515d262c770" providerId="AD" clId="Web-{77539D7B-4F73-08DB-951B-B9B585175CBA}" dt="2024-01-09T09:19:42.831" v="135" actId="1076"/>
          <ac:spMkLst>
            <pc:docMk/>
            <pc:sldMk cId="1191697404" sldId="264"/>
            <ac:spMk id="5" creationId="{5F3E293A-DFCE-1ACF-B612-DD4BCF5B454C}"/>
          </ac:spMkLst>
        </pc:spChg>
      </pc:sldChg>
      <pc:sldChg chg="addSp">
        <pc:chgData name="Yaochen Song" userId="S::yaochen@chalmers.se::0dbac47a-656a-473d-95f3-a515d262c770" providerId="AD" clId="Web-{77539D7B-4F73-08DB-951B-B9B585175CBA}" dt="2024-01-09T09:17:05.513" v="86"/>
        <pc:sldMkLst>
          <pc:docMk/>
          <pc:sldMk cId="171231431" sldId="265"/>
        </pc:sldMkLst>
        <pc:spChg chg="add">
          <ac:chgData name="Yaochen Song" userId="S::yaochen@chalmers.se::0dbac47a-656a-473d-95f3-a515d262c770" providerId="AD" clId="Web-{77539D7B-4F73-08DB-951B-B9B585175CBA}" dt="2024-01-09T09:17:05.513" v="86"/>
          <ac:spMkLst>
            <pc:docMk/>
            <pc:sldMk cId="171231431" sldId="265"/>
            <ac:spMk id="6" creationId="{B615F76C-12EC-578C-DAC9-37EBDDC8A583}"/>
          </ac:spMkLst>
        </pc:spChg>
      </pc:sldChg>
      <pc:sldChg chg="addSp modSp">
        <pc:chgData name="Yaochen Song" userId="S::yaochen@chalmers.se::0dbac47a-656a-473d-95f3-a515d262c770" providerId="AD" clId="Web-{77539D7B-4F73-08DB-951B-B9B585175CBA}" dt="2024-01-09T09:14:06.272" v="31" actId="20577"/>
        <pc:sldMkLst>
          <pc:docMk/>
          <pc:sldMk cId="182945399" sldId="266"/>
        </pc:sldMkLst>
        <pc:spChg chg="add mod">
          <ac:chgData name="Yaochen Song" userId="S::yaochen@chalmers.se::0dbac47a-656a-473d-95f3-a515d262c770" providerId="AD" clId="Web-{77539D7B-4F73-08DB-951B-B9B585175CBA}" dt="2024-01-09T09:14:06.272" v="31" actId="20577"/>
          <ac:spMkLst>
            <pc:docMk/>
            <pc:sldMk cId="182945399" sldId="266"/>
            <ac:spMk id="4" creationId="{14B2B20D-031B-4990-647F-646F541FDE77}"/>
          </ac:spMkLst>
        </pc:spChg>
      </pc:sldChg>
      <pc:sldChg chg="addSp modSp">
        <pc:chgData name="Yaochen Song" userId="S::yaochen@chalmers.se::0dbac47a-656a-473d-95f3-a515d262c770" providerId="AD" clId="Web-{77539D7B-4F73-08DB-951B-B9B585175CBA}" dt="2024-01-09T09:14:40.539" v="41" actId="20577"/>
        <pc:sldMkLst>
          <pc:docMk/>
          <pc:sldMk cId="3512771912" sldId="267"/>
        </pc:sldMkLst>
        <pc:spChg chg="add mod">
          <ac:chgData name="Yaochen Song" userId="S::yaochen@chalmers.se::0dbac47a-656a-473d-95f3-a515d262c770" providerId="AD" clId="Web-{77539D7B-4F73-08DB-951B-B9B585175CBA}" dt="2024-01-09T09:14:40.539" v="41" actId="20577"/>
          <ac:spMkLst>
            <pc:docMk/>
            <pc:sldMk cId="3512771912" sldId="267"/>
            <ac:spMk id="5" creationId="{257806F7-6336-42FB-DBDE-62788F5C5E08}"/>
          </ac:spMkLst>
        </pc:spChg>
      </pc:sldChg>
      <pc:sldChg chg="addSp modSp">
        <pc:chgData name="Yaochen Song" userId="S::yaochen@chalmers.se::0dbac47a-656a-473d-95f3-a515d262c770" providerId="AD" clId="Web-{77539D7B-4F73-08DB-951B-B9B585175CBA}" dt="2024-01-09T09:14:35.992" v="39" actId="20577"/>
        <pc:sldMkLst>
          <pc:docMk/>
          <pc:sldMk cId="1350715813" sldId="269"/>
        </pc:sldMkLst>
        <pc:spChg chg="add mod">
          <ac:chgData name="Yaochen Song" userId="S::yaochen@chalmers.se::0dbac47a-656a-473d-95f3-a515d262c770" providerId="AD" clId="Web-{77539D7B-4F73-08DB-951B-B9B585175CBA}" dt="2024-01-09T09:14:35.992" v="39" actId="20577"/>
          <ac:spMkLst>
            <pc:docMk/>
            <pc:sldMk cId="1350715813" sldId="269"/>
            <ac:spMk id="4" creationId="{176D7BA3-0B16-DCD2-2B3D-8D67169E59C8}"/>
          </ac:spMkLst>
        </pc:spChg>
      </pc:sldChg>
      <pc:sldChg chg="addSp modSp">
        <pc:chgData name="Yaochen Song" userId="S::yaochen@chalmers.se::0dbac47a-656a-473d-95f3-a515d262c770" providerId="AD" clId="Web-{77539D7B-4F73-08DB-951B-B9B585175CBA}" dt="2024-01-09T09:14:28.445" v="37" actId="20577"/>
        <pc:sldMkLst>
          <pc:docMk/>
          <pc:sldMk cId="1758388803" sldId="270"/>
        </pc:sldMkLst>
        <pc:spChg chg="add mod">
          <ac:chgData name="Yaochen Song" userId="S::yaochen@chalmers.se::0dbac47a-656a-473d-95f3-a515d262c770" providerId="AD" clId="Web-{77539D7B-4F73-08DB-951B-B9B585175CBA}" dt="2024-01-09T09:14:28.445" v="37" actId="20577"/>
          <ac:spMkLst>
            <pc:docMk/>
            <pc:sldMk cId="1758388803" sldId="270"/>
            <ac:spMk id="3" creationId="{4500AC60-365C-A224-1ECD-877A4F0F5C2C}"/>
          </ac:spMkLst>
        </pc:spChg>
      </pc:sldChg>
      <pc:sldChg chg="addSp modSp">
        <pc:chgData name="Yaochen Song" userId="S::yaochen@chalmers.se::0dbac47a-656a-473d-95f3-a515d262c770" providerId="AD" clId="Web-{77539D7B-4F73-08DB-951B-B9B585175CBA}" dt="2024-01-09T09:20:01.441" v="141" actId="1076"/>
        <pc:sldMkLst>
          <pc:docMk/>
          <pc:sldMk cId="2423809691" sldId="271"/>
        </pc:sldMkLst>
        <pc:spChg chg="add mod">
          <ac:chgData name="Yaochen Song" userId="S::yaochen@chalmers.se::0dbac47a-656a-473d-95f3-a515d262c770" providerId="AD" clId="Web-{77539D7B-4F73-08DB-951B-B9B585175CBA}" dt="2024-01-09T09:20:01.441" v="141" actId="1076"/>
          <ac:spMkLst>
            <pc:docMk/>
            <pc:sldMk cId="2423809691" sldId="271"/>
            <ac:spMk id="2" creationId="{E63B7785-CA44-67CE-452B-A70891546CD7}"/>
          </ac:spMkLst>
        </pc:spChg>
      </pc:sldChg>
      <pc:sldChg chg="addSp modSp">
        <pc:chgData name="Yaochen Song" userId="S::yaochen@chalmers.se::0dbac47a-656a-473d-95f3-a515d262c770" providerId="AD" clId="Web-{77539D7B-4F73-08DB-951B-B9B585175CBA}" dt="2024-01-09T09:19:29.643" v="132" actId="1076"/>
        <pc:sldMkLst>
          <pc:docMk/>
          <pc:sldMk cId="1342057038" sldId="272"/>
        </pc:sldMkLst>
        <pc:spChg chg="add mod">
          <ac:chgData name="Yaochen Song" userId="S::yaochen@chalmers.se::0dbac47a-656a-473d-95f3-a515d262c770" providerId="AD" clId="Web-{77539D7B-4F73-08DB-951B-B9B585175CBA}" dt="2024-01-09T09:19:29.643" v="132" actId="1076"/>
          <ac:spMkLst>
            <pc:docMk/>
            <pc:sldMk cId="1342057038" sldId="272"/>
            <ac:spMk id="4" creationId="{7CBF5EA3-58A1-C714-537E-D6AE0ED307D6}"/>
          </ac:spMkLst>
        </pc:spChg>
      </pc:sldChg>
      <pc:sldChg chg="addSp">
        <pc:chgData name="Yaochen Song" userId="S::yaochen@chalmers.se::0dbac47a-656a-473d-95f3-a515d262c770" providerId="AD" clId="Web-{77539D7B-4F73-08DB-951B-B9B585175CBA}" dt="2024-01-09T09:17:53.780" v="88"/>
        <pc:sldMkLst>
          <pc:docMk/>
          <pc:sldMk cId="4229314499" sldId="273"/>
        </pc:sldMkLst>
        <pc:spChg chg="add">
          <ac:chgData name="Yaochen Song" userId="S::yaochen@chalmers.se::0dbac47a-656a-473d-95f3-a515d262c770" providerId="AD" clId="Web-{77539D7B-4F73-08DB-951B-B9B585175CBA}" dt="2024-01-09T09:17:53.780" v="88"/>
          <ac:spMkLst>
            <pc:docMk/>
            <pc:sldMk cId="4229314499" sldId="273"/>
            <ac:spMk id="4" creationId="{D3804FE6-7F9F-F14B-7475-856A3FE7119E}"/>
          </ac:spMkLst>
        </pc:spChg>
      </pc:sldChg>
    </pc:docChg>
  </pc:docChgLst>
  <pc:docChgLst>
    <pc:chgData name="Fengyuan Liu" userId="S::liufe@chalmers.se::5aef426f-c778-4aab-8ac1-44531da9d43c" providerId="AD" clId="Web-{9DEE7591-CD61-0575-BFD8-FB97C6D5F16E}"/>
    <pc:docChg chg="modSld">
      <pc:chgData name="Fengyuan Liu" userId="S::liufe@chalmers.se::5aef426f-c778-4aab-8ac1-44531da9d43c" providerId="AD" clId="Web-{9DEE7591-CD61-0575-BFD8-FB97C6D5F16E}" dt="2024-01-08T16:26:39.668" v="3" actId="20577"/>
      <pc:docMkLst>
        <pc:docMk/>
      </pc:docMkLst>
      <pc:sldChg chg="modSp">
        <pc:chgData name="Fengyuan Liu" userId="S::liufe@chalmers.se::5aef426f-c778-4aab-8ac1-44531da9d43c" providerId="AD" clId="Web-{9DEE7591-CD61-0575-BFD8-FB97C6D5F16E}" dt="2024-01-08T16:26:39.668" v="3" actId="20577"/>
        <pc:sldMkLst>
          <pc:docMk/>
          <pc:sldMk cId="1191697404" sldId="264"/>
        </pc:sldMkLst>
        <pc:spChg chg="mod">
          <ac:chgData name="Fengyuan Liu" userId="S::liufe@chalmers.se::5aef426f-c778-4aab-8ac1-44531da9d43c" providerId="AD" clId="Web-{9DEE7591-CD61-0575-BFD8-FB97C6D5F16E}" dt="2024-01-08T16:26:39.668" v="3" actId="20577"/>
          <ac:spMkLst>
            <pc:docMk/>
            <pc:sldMk cId="1191697404" sldId="264"/>
            <ac:spMk id="3" creationId="{5BD38852-2D11-A280-E9EA-7DB7D61D696A}"/>
          </ac:spMkLst>
        </pc:spChg>
      </pc:sldChg>
    </pc:docChg>
  </pc:docChgLst>
  <pc:docChgLst>
    <pc:chgData name="Fengyuan Liu" userId="S::liufe@chalmers.se::5aef426f-c778-4aab-8ac1-44531da9d43c" providerId="AD" clId="Web-{6745C58A-4629-085F-4453-EF7F7647B83A}"/>
    <pc:docChg chg="modSld">
      <pc:chgData name="Fengyuan Liu" userId="S::liufe@chalmers.se::5aef426f-c778-4aab-8ac1-44531da9d43c" providerId="AD" clId="Web-{6745C58A-4629-085F-4453-EF7F7647B83A}" dt="2024-01-08T17:00:24.649" v="4" actId="20577"/>
      <pc:docMkLst>
        <pc:docMk/>
      </pc:docMkLst>
      <pc:sldChg chg="modSp">
        <pc:chgData name="Fengyuan Liu" userId="S::liufe@chalmers.se::5aef426f-c778-4aab-8ac1-44531da9d43c" providerId="AD" clId="Web-{6745C58A-4629-085F-4453-EF7F7647B83A}" dt="2024-01-08T17:00:24.649" v="4" actId="20577"/>
        <pc:sldMkLst>
          <pc:docMk/>
          <pc:sldMk cId="171231431" sldId="265"/>
        </pc:sldMkLst>
        <pc:spChg chg="mod">
          <ac:chgData name="Fengyuan Liu" userId="S::liufe@chalmers.se::5aef426f-c778-4aab-8ac1-44531da9d43c" providerId="AD" clId="Web-{6745C58A-4629-085F-4453-EF7F7647B83A}" dt="2024-01-08T17:00:24.649" v="4" actId="20577"/>
          <ac:spMkLst>
            <pc:docMk/>
            <pc:sldMk cId="171231431" sldId="265"/>
            <ac:spMk id="3" creationId="{BFD9241D-4441-C36D-D592-3A851EF68786}"/>
          </ac:spMkLst>
        </pc:spChg>
      </pc:sldChg>
    </pc:docChg>
  </pc:docChgLst>
  <pc:docChgLst>
    <pc:chgData name="Fengyuan Liu" userId="S::liufe@chalmers.se::5aef426f-c778-4aab-8ac1-44531da9d43c" providerId="AD" clId="Web-{9D1FA492-BEF6-0641-B8FF-338327C0CF5A}"/>
    <pc:docChg chg="modSld">
      <pc:chgData name="Fengyuan Liu" userId="S::liufe@chalmers.se::5aef426f-c778-4aab-8ac1-44531da9d43c" providerId="AD" clId="Web-{9D1FA492-BEF6-0641-B8FF-338327C0CF5A}" dt="2024-01-08T17:22:50.161" v="4" actId="1076"/>
      <pc:docMkLst>
        <pc:docMk/>
      </pc:docMkLst>
      <pc:sldChg chg="modSp">
        <pc:chgData name="Fengyuan Liu" userId="S::liufe@chalmers.se::5aef426f-c778-4aab-8ac1-44531da9d43c" providerId="AD" clId="Web-{9D1FA492-BEF6-0641-B8FF-338327C0CF5A}" dt="2024-01-08T17:22:50.161" v="4" actId="1076"/>
        <pc:sldMkLst>
          <pc:docMk/>
          <pc:sldMk cId="3512771912" sldId="267"/>
        </pc:sldMkLst>
        <pc:spChg chg="mod">
          <ac:chgData name="Fengyuan Liu" userId="S::liufe@chalmers.se::5aef426f-c778-4aab-8ac1-44531da9d43c" providerId="AD" clId="Web-{9D1FA492-BEF6-0641-B8FF-338327C0CF5A}" dt="2024-01-08T17:22:50.161" v="4" actId="1076"/>
          <ac:spMkLst>
            <pc:docMk/>
            <pc:sldMk cId="3512771912" sldId="267"/>
            <ac:spMk id="3" creationId="{4A878B0A-1878-B7C1-971F-15E684AE48E9}"/>
          </ac:spMkLst>
        </pc:spChg>
      </pc:sldChg>
    </pc:docChg>
  </pc:docChgLst>
  <pc:docChgLst>
    <pc:chgData name="Fengyuan Liu" userId="S::liufe@chalmers.se::5aef426f-c778-4aab-8ac1-44531da9d43c" providerId="AD" clId="Web-{82E7C5A6-2AD5-0026-F182-C8D8443CB828}"/>
    <pc:docChg chg="addSld modSld">
      <pc:chgData name="Fengyuan Liu" userId="S::liufe@chalmers.se::5aef426f-c778-4aab-8ac1-44531da9d43c" providerId="AD" clId="Web-{82E7C5A6-2AD5-0026-F182-C8D8443CB828}" dt="2024-01-08T17:21:56.291" v="162" actId="20577"/>
      <pc:docMkLst>
        <pc:docMk/>
      </pc:docMkLst>
      <pc:sldChg chg="addSp delSp modSp">
        <pc:chgData name="Fengyuan Liu" userId="S::liufe@chalmers.se::5aef426f-c778-4aab-8ac1-44531da9d43c" providerId="AD" clId="Web-{82E7C5A6-2AD5-0026-F182-C8D8443CB828}" dt="2024-01-08T17:20:47.446" v="111" actId="20577"/>
        <pc:sldMkLst>
          <pc:docMk/>
          <pc:sldMk cId="0" sldId="257"/>
        </pc:sldMkLst>
        <pc:spChg chg="add mod topLvl">
          <ac:chgData name="Fengyuan Liu" userId="S::liufe@chalmers.se::5aef426f-c778-4aab-8ac1-44531da9d43c" providerId="AD" clId="Web-{82E7C5A6-2AD5-0026-F182-C8D8443CB828}" dt="2024-01-08T17:20:47.446" v="111" actId="20577"/>
          <ac:spMkLst>
            <pc:docMk/>
            <pc:sldMk cId="0" sldId="257"/>
            <ac:spMk id="4" creationId="{4FBE0CAF-B98C-9849-F85E-DFE3BADDB255}"/>
          </ac:spMkLst>
        </pc:spChg>
        <pc:grpChg chg="add del">
          <ac:chgData name="Fengyuan Liu" userId="S::liufe@chalmers.se::5aef426f-c778-4aab-8ac1-44531da9d43c" providerId="AD" clId="Web-{82E7C5A6-2AD5-0026-F182-C8D8443CB828}" dt="2024-01-08T17:20:16.711" v="105"/>
          <ac:grpSpMkLst>
            <pc:docMk/>
            <pc:sldMk cId="0" sldId="257"/>
            <ac:grpSpMk id="3" creationId="{13896AE7-458D-7733-0EF6-A42893A39C60}"/>
          </ac:grpSpMkLst>
        </pc:grpChg>
        <pc:picChg chg="add del topLvl">
          <ac:chgData name="Fengyuan Liu" userId="S::liufe@chalmers.se::5aef426f-c778-4aab-8ac1-44531da9d43c" providerId="AD" clId="Web-{82E7C5A6-2AD5-0026-F182-C8D8443CB828}" dt="2024-01-08T17:20:16.711" v="105"/>
          <ac:picMkLst>
            <pc:docMk/>
            <pc:sldMk cId="0" sldId="257"/>
            <ac:picMk id="5" creationId="{2C5C6E34-EEA0-7264-0333-049F904227FE}"/>
          </ac:picMkLst>
        </pc:picChg>
      </pc:sldChg>
      <pc:sldChg chg="modSp">
        <pc:chgData name="Fengyuan Liu" userId="S::liufe@chalmers.se::5aef426f-c778-4aab-8ac1-44531da9d43c" providerId="AD" clId="Web-{82E7C5A6-2AD5-0026-F182-C8D8443CB828}" dt="2024-01-08T17:09:56.039" v="75" actId="20577"/>
        <pc:sldMkLst>
          <pc:docMk/>
          <pc:sldMk cId="0" sldId="258"/>
        </pc:sldMkLst>
        <pc:spChg chg="mod">
          <ac:chgData name="Fengyuan Liu" userId="S::liufe@chalmers.se::5aef426f-c778-4aab-8ac1-44531da9d43c" providerId="AD" clId="Web-{82E7C5A6-2AD5-0026-F182-C8D8443CB828}" dt="2024-01-08T17:09:56.039" v="75" actId="20577"/>
          <ac:spMkLst>
            <pc:docMk/>
            <pc:sldMk cId="0" sldId="258"/>
            <ac:spMk id="3" creationId="{4F1EC809-390D-E9F3-985B-5F6F0F7020F0}"/>
          </ac:spMkLst>
        </pc:spChg>
      </pc:sldChg>
      <pc:sldChg chg="modSp">
        <pc:chgData name="Fengyuan Liu" userId="S::liufe@chalmers.se::5aef426f-c778-4aab-8ac1-44531da9d43c" providerId="AD" clId="Web-{82E7C5A6-2AD5-0026-F182-C8D8443CB828}" dt="2024-01-08T17:01:41.151" v="0" actId="20577"/>
        <pc:sldMkLst>
          <pc:docMk/>
          <pc:sldMk cId="0" sldId="260"/>
        </pc:sldMkLst>
        <pc:spChg chg="mod">
          <ac:chgData name="Fengyuan Liu" userId="S::liufe@chalmers.se::5aef426f-c778-4aab-8ac1-44531da9d43c" providerId="AD" clId="Web-{82E7C5A6-2AD5-0026-F182-C8D8443CB828}" dt="2024-01-08T17:01:41.151" v="0" actId="20577"/>
          <ac:spMkLst>
            <pc:docMk/>
            <pc:sldMk cId="0" sldId="260"/>
            <ac:spMk id="144" creationId="{00000000-0000-0000-0000-000000000000}"/>
          </ac:spMkLst>
        </pc:spChg>
      </pc:sldChg>
      <pc:sldChg chg="modSp">
        <pc:chgData name="Fengyuan Liu" userId="S::liufe@chalmers.se::5aef426f-c778-4aab-8ac1-44531da9d43c" providerId="AD" clId="Web-{82E7C5A6-2AD5-0026-F182-C8D8443CB828}" dt="2024-01-08T17:10:47.134" v="88" actId="20577"/>
        <pc:sldMkLst>
          <pc:docMk/>
          <pc:sldMk cId="0" sldId="261"/>
        </pc:sldMkLst>
        <pc:spChg chg="mod">
          <ac:chgData name="Fengyuan Liu" userId="S::liufe@chalmers.se::5aef426f-c778-4aab-8ac1-44531da9d43c" providerId="AD" clId="Web-{82E7C5A6-2AD5-0026-F182-C8D8443CB828}" dt="2024-01-08T17:10:47.134" v="88" actId="20577"/>
          <ac:spMkLst>
            <pc:docMk/>
            <pc:sldMk cId="0" sldId="261"/>
            <ac:spMk id="147" creationId="{00000000-0000-0000-0000-000000000000}"/>
          </ac:spMkLst>
        </pc:spChg>
      </pc:sldChg>
      <pc:sldChg chg="modSp">
        <pc:chgData name="Fengyuan Liu" userId="S::liufe@chalmers.se::5aef426f-c778-4aab-8ac1-44531da9d43c" providerId="AD" clId="Web-{82E7C5A6-2AD5-0026-F182-C8D8443CB828}" dt="2024-01-08T17:01:44.261" v="1" actId="20577"/>
        <pc:sldMkLst>
          <pc:docMk/>
          <pc:sldMk cId="0" sldId="262"/>
        </pc:sldMkLst>
        <pc:spChg chg="mod">
          <ac:chgData name="Fengyuan Liu" userId="S::liufe@chalmers.se::5aef426f-c778-4aab-8ac1-44531da9d43c" providerId="AD" clId="Web-{82E7C5A6-2AD5-0026-F182-C8D8443CB828}" dt="2024-01-08T17:01:44.261" v="1" actId="20577"/>
          <ac:spMkLst>
            <pc:docMk/>
            <pc:sldMk cId="0" sldId="262"/>
            <ac:spMk id="150" creationId="{00000000-0000-0000-0000-000000000000}"/>
          </ac:spMkLst>
        </pc:spChg>
      </pc:sldChg>
      <pc:sldChg chg="addSp delSp modSp">
        <pc:chgData name="Fengyuan Liu" userId="S::liufe@chalmers.se::5aef426f-c778-4aab-8ac1-44531da9d43c" providerId="AD" clId="Web-{82E7C5A6-2AD5-0026-F182-C8D8443CB828}" dt="2024-01-08T17:21:43.041" v="159" actId="20577"/>
        <pc:sldMkLst>
          <pc:docMk/>
          <pc:sldMk cId="1191697404" sldId="264"/>
        </pc:sldMkLst>
        <pc:spChg chg="mod">
          <ac:chgData name="Fengyuan Liu" userId="S::liufe@chalmers.se::5aef426f-c778-4aab-8ac1-44531da9d43c" providerId="AD" clId="Web-{82E7C5A6-2AD5-0026-F182-C8D8443CB828}" dt="2024-01-08T17:10:29.243" v="84" actId="20577"/>
          <ac:spMkLst>
            <pc:docMk/>
            <pc:sldMk cId="1191697404" sldId="264"/>
            <ac:spMk id="3" creationId="{5BD38852-2D11-A280-E9EA-7DB7D61D696A}"/>
          </ac:spMkLst>
        </pc:spChg>
        <pc:spChg chg="add">
          <ac:chgData name="Fengyuan Liu" userId="S::liufe@chalmers.se::5aef426f-c778-4aab-8ac1-44531da9d43c" providerId="AD" clId="Web-{82E7C5A6-2AD5-0026-F182-C8D8443CB828}" dt="2024-01-08T17:19:43.366" v="98"/>
          <ac:spMkLst>
            <pc:docMk/>
            <pc:sldMk cId="1191697404" sldId="264"/>
            <ac:spMk id="6" creationId="{4FBE0CAF-B98C-9849-F85E-DFE3BADDB255}"/>
          </ac:spMkLst>
        </pc:spChg>
        <pc:spChg chg="add mod topLvl">
          <ac:chgData name="Fengyuan Liu" userId="S::liufe@chalmers.se::5aef426f-c778-4aab-8ac1-44531da9d43c" providerId="AD" clId="Web-{82E7C5A6-2AD5-0026-F182-C8D8443CB828}" dt="2024-01-08T17:21:43.041" v="159" actId="20577"/>
          <ac:spMkLst>
            <pc:docMk/>
            <pc:sldMk cId="1191697404" sldId="264"/>
            <ac:spMk id="9" creationId="{4FBE0CAF-B98C-9849-F85E-DFE3BADDB255}"/>
          </ac:spMkLst>
        </pc:spChg>
        <pc:grpChg chg="add del">
          <ac:chgData name="Fengyuan Liu" userId="S::liufe@chalmers.se::5aef426f-c778-4aab-8ac1-44531da9d43c" providerId="AD" clId="Web-{82E7C5A6-2AD5-0026-F182-C8D8443CB828}" dt="2024-01-08T17:19:50.710" v="101"/>
          <ac:grpSpMkLst>
            <pc:docMk/>
            <pc:sldMk cId="1191697404" sldId="264"/>
            <ac:grpSpMk id="5" creationId="{13896AE7-458D-7733-0EF6-A42893A39C60}"/>
          </ac:grpSpMkLst>
        </pc:grpChg>
        <pc:grpChg chg="add del">
          <ac:chgData name="Fengyuan Liu" userId="S::liufe@chalmers.se::5aef426f-c778-4aab-8ac1-44531da9d43c" providerId="AD" clId="Web-{82E7C5A6-2AD5-0026-F182-C8D8443CB828}" dt="2024-01-08T17:19:49.116" v="100"/>
          <ac:grpSpMkLst>
            <pc:docMk/>
            <pc:sldMk cId="1191697404" sldId="264"/>
            <ac:grpSpMk id="8" creationId="{13896AE7-458D-7733-0EF6-A42893A39C60}"/>
          </ac:grpSpMkLst>
        </pc:grpChg>
        <pc:picChg chg="add">
          <ac:chgData name="Fengyuan Liu" userId="S::liufe@chalmers.se::5aef426f-c778-4aab-8ac1-44531da9d43c" providerId="AD" clId="Web-{82E7C5A6-2AD5-0026-F182-C8D8443CB828}" dt="2024-01-08T17:19:43.366" v="98"/>
          <ac:picMkLst>
            <pc:docMk/>
            <pc:sldMk cId="1191697404" sldId="264"/>
            <ac:picMk id="7" creationId="{2C5C6E34-EEA0-7264-0333-049F904227FE}"/>
          </ac:picMkLst>
        </pc:picChg>
        <pc:picChg chg="add del topLvl">
          <ac:chgData name="Fengyuan Liu" userId="S::liufe@chalmers.se::5aef426f-c778-4aab-8ac1-44531da9d43c" providerId="AD" clId="Web-{82E7C5A6-2AD5-0026-F182-C8D8443CB828}" dt="2024-01-08T17:19:49.116" v="100"/>
          <ac:picMkLst>
            <pc:docMk/>
            <pc:sldMk cId="1191697404" sldId="264"/>
            <ac:picMk id="10" creationId="{2C5C6E34-EEA0-7264-0333-049F904227FE}"/>
          </ac:picMkLst>
        </pc:picChg>
      </pc:sldChg>
      <pc:sldChg chg="addSp modSp">
        <pc:chgData name="Fengyuan Liu" userId="S::liufe@chalmers.se::5aef426f-c778-4aab-8ac1-44531da9d43c" providerId="AD" clId="Web-{82E7C5A6-2AD5-0026-F182-C8D8443CB828}" dt="2024-01-08T17:10:00.336" v="76" actId="20577"/>
        <pc:sldMkLst>
          <pc:docMk/>
          <pc:sldMk cId="171231431" sldId="265"/>
        </pc:sldMkLst>
        <pc:spChg chg="mod">
          <ac:chgData name="Fengyuan Liu" userId="S::liufe@chalmers.se::5aef426f-c778-4aab-8ac1-44531da9d43c" providerId="AD" clId="Web-{82E7C5A6-2AD5-0026-F182-C8D8443CB828}" dt="2024-01-08T17:10:00.336" v="76" actId="20577"/>
          <ac:spMkLst>
            <pc:docMk/>
            <pc:sldMk cId="171231431" sldId="265"/>
            <ac:spMk id="3" creationId="{BFD9241D-4441-C36D-D592-3A851EF68786}"/>
          </ac:spMkLst>
        </pc:spChg>
        <pc:picChg chg="add mod">
          <ac:chgData name="Fengyuan Liu" userId="S::liufe@chalmers.se::5aef426f-c778-4aab-8ac1-44531da9d43c" providerId="AD" clId="Web-{82E7C5A6-2AD5-0026-F182-C8D8443CB828}" dt="2024-01-08T17:04:38.656" v="37" actId="1076"/>
          <ac:picMkLst>
            <pc:docMk/>
            <pc:sldMk cId="171231431" sldId="265"/>
            <ac:picMk id="4" creationId="{74E7A712-985F-78B9-63F0-DA4C24597118}"/>
          </ac:picMkLst>
        </pc:picChg>
      </pc:sldChg>
      <pc:sldChg chg="modSp">
        <pc:chgData name="Fengyuan Liu" userId="S::liufe@chalmers.se::5aef426f-c778-4aab-8ac1-44531da9d43c" providerId="AD" clId="Web-{82E7C5A6-2AD5-0026-F182-C8D8443CB828}" dt="2024-01-08T17:07:23.863" v="41" actId="1076"/>
        <pc:sldMkLst>
          <pc:docMk/>
          <pc:sldMk cId="182945399" sldId="266"/>
        </pc:sldMkLst>
        <pc:spChg chg="mod">
          <ac:chgData name="Fengyuan Liu" userId="S::liufe@chalmers.se::5aef426f-c778-4aab-8ac1-44531da9d43c" providerId="AD" clId="Web-{82E7C5A6-2AD5-0026-F182-C8D8443CB828}" dt="2024-01-08T17:07:23.863" v="41" actId="1076"/>
          <ac:spMkLst>
            <pc:docMk/>
            <pc:sldMk cId="182945399" sldId="266"/>
            <ac:spMk id="2" creationId="{9F478923-4A37-DDDB-A395-777CDB80EF3D}"/>
          </ac:spMkLst>
        </pc:spChg>
      </pc:sldChg>
      <pc:sldChg chg="addSp modSp new">
        <pc:chgData name="Fengyuan Liu" userId="S::liufe@chalmers.se::5aef426f-c778-4aab-8ac1-44531da9d43c" providerId="AD" clId="Web-{82E7C5A6-2AD5-0026-F182-C8D8443CB828}" dt="2024-01-08T17:21:56.291" v="162" actId="20577"/>
        <pc:sldMkLst>
          <pc:docMk/>
          <pc:sldMk cId="3512771912" sldId="267"/>
        </pc:sldMkLst>
        <pc:spChg chg="mod">
          <ac:chgData name="Fengyuan Liu" userId="S::liufe@chalmers.se::5aef426f-c778-4aab-8ac1-44531da9d43c" providerId="AD" clId="Web-{82E7C5A6-2AD5-0026-F182-C8D8443CB828}" dt="2024-01-08T17:18:31.177" v="93" actId="20577"/>
          <ac:spMkLst>
            <pc:docMk/>
            <pc:sldMk cId="3512771912" sldId="267"/>
            <ac:spMk id="2" creationId="{061AF577-A7BE-9454-35C5-9FA845E338A2}"/>
          </ac:spMkLst>
        </pc:spChg>
        <pc:spChg chg="mod">
          <ac:chgData name="Fengyuan Liu" userId="S::liufe@chalmers.se::5aef426f-c778-4aab-8ac1-44531da9d43c" providerId="AD" clId="Web-{82E7C5A6-2AD5-0026-F182-C8D8443CB828}" dt="2024-01-08T17:18:17.833" v="91" actId="20577"/>
          <ac:spMkLst>
            <pc:docMk/>
            <pc:sldMk cId="3512771912" sldId="267"/>
            <ac:spMk id="3" creationId="{4A878B0A-1878-B7C1-971F-15E684AE48E9}"/>
          </ac:spMkLst>
        </pc:spChg>
        <pc:spChg chg="add mod">
          <ac:chgData name="Fengyuan Liu" userId="S::liufe@chalmers.se::5aef426f-c778-4aab-8ac1-44531da9d43c" providerId="AD" clId="Web-{82E7C5A6-2AD5-0026-F182-C8D8443CB828}" dt="2024-01-08T17:21:56.291" v="162" actId="20577"/>
          <ac:spMkLst>
            <pc:docMk/>
            <pc:sldMk cId="3512771912" sldId="267"/>
            <ac:spMk id="5" creationId="{4FBE0CAF-B98C-9849-F85E-DFE3BADDB255}"/>
          </ac:spMkLst>
        </pc:spChg>
        <pc:grpChg chg="add mod">
          <ac:chgData name="Fengyuan Liu" userId="S::liufe@chalmers.se::5aef426f-c778-4aab-8ac1-44531da9d43c" providerId="AD" clId="Web-{82E7C5A6-2AD5-0026-F182-C8D8443CB828}" dt="2024-01-08T17:18:53.474" v="97" actId="1076"/>
          <ac:grpSpMkLst>
            <pc:docMk/>
            <pc:sldMk cId="3512771912" sldId="267"/>
            <ac:grpSpMk id="4" creationId="{13896AE7-458D-7733-0EF6-A42893A39C60}"/>
          </ac:grpSpMkLst>
        </pc:grpChg>
        <pc:picChg chg="add">
          <ac:chgData name="Fengyuan Liu" userId="S::liufe@chalmers.se::5aef426f-c778-4aab-8ac1-44531da9d43c" providerId="AD" clId="Web-{82E7C5A6-2AD5-0026-F182-C8D8443CB828}" dt="2024-01-08T17:18:32.755" v="94"/>
          <ac:picMkLst>
            <pc:docMk/>
            <pc:sldMk cId="3512771912" sldId="267"/>
            <ac:picMk id="6" creationId="{2C5C6E34-EEA0-7264-0333-049F904227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127"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28"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129"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130"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131" name="PlaceHolder 6"/>
          <p:cNvSpPr>
            <a:spLocks noGrp="1"/>
          </p:cNvSpPr>
          <p:nvPr>
            <p:ph type="sldNum"/>
          </p:nvPr>
        </p:nvSpPr>
        <p:spPr>
          <a:xfrm>
            <a:off x="4278960" y="10157400"/>
            <a:ext cx="3280680" cy="534240"/>
          </a:xfrm>
          <a:prstGeom prst="rect">
            <a:avLst/>
          </a:prstGeom>
        </p:spPr>
        <p:txBody>
          <a:bodyPr lIns="0" tIns="0" rIns="0" bIns="0" anchor="b"/>
          <a:lstStyle/>
          <a:p>
            <a:pPr algn="r"/>
            <a:fld id="{82A1E8CC-882F-4741-B382-571104563AB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noRot="1" noChangeAspect="1"/>
          </p:cNvSpPr>
          <p:nvPr>
            <p:ph type="sldImg"/>
          </p:nvPr>
        </p:nvSpPr>
        <p:spPr>
          <a:xfrm>
            <a:off x="685800" y="1143000"/>
            <a:ext cx="5486400" cy="3086100"/>
          </a:xfrm>
          <a:prstGeom prst="rect">
            <a:avLst/>
          </a:prstGeom>
        </p:spPr>
      </p:sp>
      <p:sp>
        <p:nvSpPr>
          <p:cNvPr id="154"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i="1" strike="noStrike" spc="-1">
                <a:latin typeface="Arial"/>
              </a:rPr>
              <a:t>För att lägga till text som ska synas på alla PPT-bilder: </a:t>
            </a:r>
            <a:endParaRPr lang="en-US" sz="2000" b="0" strike="noStrike" spc="-1">
              <a:latin typeface="Arial"/>
            </a:endParaRPr>
          </a:p>
          <a:p>
            <a:pPr marL="216000" indent="-215640">
              <a:lnSpc>
                <a:spcPct val="100000"/>
              </a:lnSpc>
            </a:pPr>
            <a:r>
              <a:rPr lang="en-US" sz="2000" b="0" i="1" strike="noStrike" spc="-1">
                <a:latin typeface="Arial"/>
              </a:rPr>
              <a:t>Gå till topp-menyn, välj  Visa &gt; Bildbakgrund. På den </a:t>
            </a:r>
            <a:r>
              <a:rPr lang="en-US" sz="2000" b="1" i="1" strike="noStrike" spc="-1">
                <a:latin typeface="Arial"/>
              </a:rPr>
              <a:t>allra första </a:t>
            </a:r>
            <a:r>
              <a:rPr lang="en-US" sz="2000" b="0" i="1" strike="noStrike" spc="-1">
                <a:latin typeface="Arial"/>
              </a:rPr>
              <a:t>PPT-bilden, gör önskade ändringar i namn etc.</a:t>
            </a:r>
            <a:endParaRPr lang="en-US" sz="2000" b="0" strike="noStrike" spc="-1">
              <a:latin typeface="Arial"/>
            </a:endParaRPr>
          </a:p>
          <a:p>
            <a:pPr marL="216000" indent="-215640">
              <a:lnSpc>
                <a:spcPct val="100000"/>
              </a:lnSpc>
            </a:pPr>
            <a:r>
              <a:rPr lang="en-US" sz="2000" b="0" i="1" strike="noStrike" spc="-1">
                <a:latin typeface="Arial"/>
              </a:rPr>
              <a:t>Stäng bakgrundsvy. Ny text kommer tränga igenom på alla PPT-bilder.</a:t>
            </a:r>
            <a:endParaRPr lang="en-US" sz="2000" b="0" strike="noStrike" spc="-1">
              <a:latin typeface="Arial"/>
            </a:endParaRPr>
          </a:p>
          <a:p>
            <a:pPr marL="216000" indent="-215640">
              <a:lnSpc>
                <a:spcPct val="100000"/>
              </a:lnSpc>
            </a:pPr>
            <a:endParaRPr lang="en-US" sz="2000" b="0" strike="noStrike" spc="-1">
              <a:latin typeface="Arial"/>
            </a:endParaRPr>
          </a:p>
          <a:p>
            <a:pPr marL="216000" indent="-215640">
              <a:lnSpc>
                <a:spcPct val="100000"/>
              </a:lnSpc>
            </a:pPr>
            <a:r>
              <a:rPr lang="en-US" sz="2000" b="0" i="1" strike="noStrike" spc="-1">
                <a:latin typeface="Arial"/>
              </a:rPr>
              <a:t>To add text in the slide master:</a:t>
            </a:r>
            <a:endParaRPr lang="en-US" sz="2000" b="0" strike="noStrike" spc="-1">
              <a:latin typeface="Arial"/>
            </a:endParaRPr>
          </a:p>
          <a:p>
            <a:pPr marL="216000" indent="-215640">
              <a:lnSpc>
                <a:spcPct val="100000"/>
              </a:lnSpc>
            </a:pPr>
            <a:r>
              <a:rPr lang="en-US" sz="2000" b="0" i="1" strike="noStrike" spc="-1">
                <a:latin typeface="Arial"/>
              </a:rPr>
              <a:t>Go to the top menu, choose &gt; View &gt; Slide Master. In the </a:t>
            </a:r>
            <a:r>
              <a:rPr lang="en-US" sz="2000" b="1" i="1" strike="noStrike" spc="-1">
                <a:latin typeface="Arial"/>
              </a:rPr>
              <a:t>absolute first </a:t>
            </a:r>
            <a:r>
              <a:rPr lang="en-US" sz="2000" b="0" i="1" strike="noStrike" spc="-1">
                <a:latin typeface="Arial"/>
              </a:rPr>
              <a:t>slide, change to the preferred text.</a:t>
            </a:r>
            <a:endParaRPr lang="en-US" sz="2000" b="0" strike="noStrike" spc="-1">
              <a:latin typeface="Arial"/>
            </a:endParaRPr>
          </a:p>
          <a:p>
            <a:pPr marL="216000" indent="-215640">
              <a:lnSpc>
                <a:spcPct val="100000"/>
              </a:lnSpc>
            </a:pPr>
            <a:r>
              <a:rPr lang="en-US" sz="2000" b="0" i="1" strike="noStrike" spc="-1">
                <a:latin typeface="Arial"/>
              </a:rPr>
              <a:t>Close Master View. The new text will permeate on all slides.</a:t>
            </a:r>
            <a:endParaRPr lang="en-US" sz="2000" b="0" strike="noStrike" spc="-1">
              <a:latin typeface="Arial"/>
            </a:endParaRPr>
          </a:p>
          <a:p>
            <a:pPr marL="216000" indent="-215640">
              <a:lnSpc>
                <a:spcPct val="100000"/>
              </a:lnSpc>
            </a:pPr>
            <a:endParaRPr lang="en-US" sz="2000" b="0" strike="noStrike" spc="-1">
              <a:latin typeface="Arial"/>
            </a:endParaRPr>
          </a:p>
        </p:txBody>
      </p:sp>
      <p:sp>
        <p:nvSpPr>
          <p:cNvPr id="155"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023EE78-9C88-46A8-A674-721E33248C27}" type="slidenum">
              <a:rPr lang="en-US" sz="1200" b="0" strike="noStrike" spc="-1">
                <a:latin typeface="Times New Roman"/>
              </a:rPr>
              <a:t>1</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400" cy="3086100"/>
          </a:xfrm>
          <a:prstGeom prst="rect">
            <a:avLst/>
          </a:prstGeom>
        </p:spPr>
      </p:sp>
      <p:sp>
        <p:nvSpPr>
          <p:cNvPr id="175" name="PlaceHolder 2"/>
          <p:cNvSpPr>
            <a:spLocks noGrp="1"/>
          </p:cNvSpPr>
          <p:nvPr>
            <p:ph type="body"/>
          </p:nvPr>
        </p:nvSpPr>
        <p:spPr>
          <a:xfrm>
            <a:off x="685800" y="4400640"/>
            <a:ext cx="5485680" cy="3599640"/>
          </a:xfrm>
          <a:prstGeom prst="rect">
            <a:avLst/>
          </a:prstGeom>
        </p:spPr>
        <p:txBody>
          <a:bodyPr lIns="0" tIns="0" rIns="0" bIns="0"/>
          <a:lstStyle/>
          <a:p>
            <a:endParaRPr lang="en-US" sz="2000" b="0" strike="noStrike" spc="-1">
              <a:latin typeface="Arial"/>
            </a:endParaRPr>
          </a:p>
        </p:txBody>
      </p:sp>
      <p:sp>
        <p:nvSpPr>
          <p:cNvPr id="176"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1CE5FA8-8582-42AB-87AB-22ABAA71E9FA}" type="slidenum">
              <a:rPr lang="en-US" sz="1200" b="0" strike="noStrike" spc="-1">
                <a:latin typeface="Times New Roman"/>
              </a:rPr>
              <a:t>17</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noRot="1" noChangeAspect="1"/>
          </p:cNvSpPr>
          <p:nvPr>
            <p:ph type="sldImg"/>
          </p:nvPr>
        </p:nvSpPr>
        <p:spPr>
          <a:xfrm>
            <a:off x="685800" y="1143000"/>
            <a:ext cx="5486400" cy="3086100"/>
          </a:xfrm>
          <a:prstGeom prst="rect">
            <a:avLst/>
          </a:prstGeom>
        </p:spPr>
      </p:sp>
      <p:sp>
        <p:nvSpPr>
          <p:cNvPr id="157"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58"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80BF809-483F-46AE-8E48-31A60A5AB512}" type="slidenum">
              <a:rPr lang="en-US" sz="1200" b="0" strike="noStrike" spc="-1">
                <a:latin typeface="Times New Roman"/>
              </a:rPr>
              <a:t>6</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noRot="1" noChangeAspect="1"/>
          </p:cNvSpPr>
          <p:nvPr>
            <p:ph type="sldImg"/>
          </p:nvPr>
        </p:nvSpPr>
        <p:spPr>
          <a:xfrm>
            <a:off x="685800" y="1143000"/>
            <a:ext cx="5486400" cy="3086100"/>
          </a:xfrm>
          <a:prstGeom prst="rect">
            <a:avLst/>
          </a:prstGeom>
        </p:spPr>
      </p:sp>
      <p:sp>
        <p:nvSpPr>
          <p:cNvPr id="160"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1"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DF27F8D-C559-42E7-8F88-0E80BB931AE9}" type="slidenum">
              <a:rPr lang="en-US" sz="1200" b="0" strike="noStrike" spc="-1">
                <a:latin typeface="Times New Roman"/>
              </a:rPr>
              <a:t>8</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noRot="1" noChangeAspect="1"/>
          </p:cNvSpPr>
          <p:nvPr>
            <p:ph type="sldImg"/>
          </p:nvPr>
        </p:nvSpPr>
        <p:spPr>
          <a:xfrm>
            <a:off x="685800" y="1143000"/>
            <a:ext cx="5486400" cy="3086100"/>
          </a:xfrm>
          <a:prstGeom prst="rect">
            <a:avLst/>
          </a:prstGeom>
        </p:spPr>
      </p:sp>
      <p:sp>
        <p:nvSpPr>
          <p:cNvPr id="163"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93036F0C-FD42-46AB-9068-F6B317EB0EBA}" type="slidenum">
              <a:rPr lang="en-US" sz="1200" b="0" strike="noStrike" spc="-1">
                <a:latin typeface="Times New Roman"/>
              </a:rPr>
              <a:t>9</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685800" y="1143000"/>
            <a:ext cx="5486400" cy="3086100"/>
          </a:xfrm>
          <a:prstGeom prst="rect">
            <a:avLst/>
          </a:prstGeom>
        </p:spPr>
      </p:sp>
      <p:sp>
        <p:nvSpPr>
          <p:cNvPr id="166"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3A32F1D-E598-41BD-B8D4-A11CABB7B397}" type="slidenum">
              <a:rPr lang="en-US" sz="1200" b="0" strike="noStrike" spc="-1">
                <a:latin typeface="Times New Roman"/>
              </a:rPr>
              <a:t>12</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685800" y="1143000"/>
            <a:ext cx="5486400" cy="3086100"/>
          </a:xfrm>
          <a:prstGeom prst="rect">
            <a:avLst/>
          </a:prstGeom>
        </p:spPr>
      </p:sp>
      <p:sp>
        <p:nvSpPr>
          <p:cNvPr id="166"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3A32F1D-E598-41BD-B8D4-A11CABB7B397}" type="slidenum">
              <a:rPr lang="en-US" sz="1200" b="0" strike="noStrike" spc="-1">
                <a:latin typeface="Times New Roman"/>
              </a:rPr>
              <a:t>13</a:t>
            </a:fld>
            <a:endParaRPr lang="en-US" sz="1200" b="0" strike="noStrike" spc="-1">
              <a:latin typeface="Arial"/>
            </a:endParaRPr>
          </a:p>
        </p:txBody>
      </p:sp>
    </p:spTree>
    <p:extLst>
      <p:ext uri="{BB962C8B-B14F-4D97-AF65-F5344CB8AC3E}">
        <p14:creationId xmlns:p14="http://schemas.microsoft.com/office/powerpoint/2010/main" val="2458025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685800" y="1143000"/>
            <a:ext cx="5486400" cy="3086100"/>
          </a:xfrm>
          <a:prstGeom prst="rect">
            <a:avLst/>
          </a:prstGeom>
        </p:spPr>
      </p:sp>
      <p:sp>
        <p:nvSpPr>
          <p:cNvPr id="166"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6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3A32F1D-E598-41BD-B8D4-A11CABB7B397}" type="slidenum">
              <a:rPr lang="en-US" sz="1200" b="0" strike="noStrike" spc="-1">
                <a:latin typeface="Times New Roman"/>
              </a:rPr>
              <a:t>14</a:t>
            </a:fld>
            <a:endParaRPr lang="en-US" sz="1200" b="0" strike="noStrike" spc="-1">
              <a:latin typeface="Arial"/>
            </a:endParaRPr>
          </a:p>
        </p:txBody>
      </p:sp>
    </p:spTree>
    <p:extLst>
      <p:ext uri="{BB962C8B-B14F-4D97-AF65-F5344CB8AC3E}">
        <p14:creationId xmlns:p14="http://schemas.microsoft.com/office/powerpoint/2010/main" val="33175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noRot="1" noChangeAspect="1"/>
          </p:cNvSpPr>
          <p:nvPr>
            <p:ph type="sldImg"/>
          </p:nvPr>
        </p:nvSpPr>
        <p:spPr>
          <a:xfrm>
            <a:off x="685800" y="1143000"/>
            <a:ext cx="5486400" cy="3086100"/>
          </a:xfrm>
          <a:prstGeom prst="rect">
            <a:avLst/>
          </a:prstGeom>
        </p:spPr>
      </p:sp>
      <p:sp>
        <p:nvSpPr>
          <p:cNvPr id="169"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70"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E1FC9A5-8024-4144-B5DD-31AC96FD35C1}" type="slidenum">
              <a:rPr lang="en-US" sz="1200" b="0" strike="noStrike" spc="-1">
                <a:latin typeface="Times New Roman"/>
              </a:rPr>
              <a:t>15</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685800" y="1143000"/>
            <a:ext cx="5486400" cy="3086100"/>
          </a:xfrm>
          <a:prstGeom prst="rect">
            <a:avLst/>
          </a:prstGeom>
        </p:spPr>
      </p:sp>
      <p:sp>
        <p:nvSpPr>
          <p:cNvPr id="172" name="PlaceHolder 2"/>
          <p:cNvSpPr>
            <a:spLocks noGrp="1"/>
          </p:cNvSpPr>
          <p:nvPr>
            <p:ph type="body"/>
          </p:nvPr>
        </p:nvSpPr>
        <p:spPr>
          <a:xfrm>
            <a:off x="685800" y="4400640"/>
            <a:ext cx="5485680" cy="3599640"/>
          </a:xfrm>
          <a:prstGeom prst="rect">
            <a:avLst/>
          </a:prstGeom>
        </p:spPr>
        <p:txBody>
          <a:bodyPr lIns="0" tIns="0" rIns="0" bIns="0"/>
          <a:lstStyle/>
          <a:p>
            <a:pPr marL="216000" indent="-215640">
              <a:lnSpc>
                <a:spcPct val="100000"/>
              </a:lnSpc>
            </a:pPr>
            <a:r>
              <a:rPr lang="en-US" sz="2000" b="0" strike="noStrike" spc="-1">
                <a:latin typeface="Arial"/>
              </a:rPr>
              <a:t>To add name and research group or other organisational affiliation, go to View &gt; Slide master. Add name and affiliation in third slide (after the dark blue introduction slide). This will then be visible on all slides (except for template slide number 11, which consists of a collage of six images)</a:t>
            </a:r>
          </a:p>
        </p:txBody>
      </p:sp>
      <p:sp>
        <p:nvSpPr>
          <p:cNvPr id="173"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13938C1-F8C6-43AF-B364-EE1CC308BF55}" type="slidenum">
              <a:rPr lang="en-US" sz="1200" b="0" strike="noStrike" spc="-1">
                <a:latin typeface="Times New Roman"/>
              </a:rPr>
              <a:t>16</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5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5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7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7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7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7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7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7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8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8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8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8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9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9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0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1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1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1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1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2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2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2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2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2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2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wmf"/><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4461"/>
        </a:solidFill>
        <a:effectLst/>
      </p:bgPr>
    </p:bg>
    <p:spTree>
      <p:nvGrpSpPr>
        <p:cNvPr id="1" name=""/>
        <p:cNvGrpSpPr/>
        <p:nvPr/>
      </p:nvGrpSpPr>
      <p:grpSpPr>
        <a:xfrm>
          <a:off x="0" y="0"/>
          <a:ext cx="0" cy="0"/>
          <a:chOff x="0" y="0"/>
          <a:chExt cx="0" cy="0"/>
        </a:xfrm>
      </p:grpSpPr>
      <p:sp>
        <p:nvSpPr>
          <p:cNvPr id="7" name="CustomShape 1" hidden="1"/>
          <p:cNvSpPr/>
          <p:nvPr/>
        </p:nvSpPr>
        <p:spPr>
          <a:xfrm>
            <a:off x="8164800" y="4834800"/>
            <a:ext cx="862920" cy="18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fld id="{CEF8B3D4-C0DB-4F1D-AB2F-0847DF42408E}" type="datetime1">
              <a:rPr lang="en-US" sz="800" b="0" strike="noStrike" spc="-1">
                <a:solidFill>
                  <a:srgbClr val="262626"/>
                </a:solidFill>
                <a:latin typeface="Arial"/>
                <a:ea typeface="DejaVu Sans"/>
              </a:rPr>
              <a:t>3/19/2024</a:t>
            </a:fld>
            <a:endParaRPr lang="en-US" sz="800" b="0" strike="noStrike" spc="-1">
              <a:latin typeface="Arial"/>
            </a:endParaRPr>
          </a:p>
        </p:txBody>
      </p:sp>
      <p:sp>
        <p:nvSpPr>
          <p:cNvPr id="8" name="CustomShape 2" hidden="1"/>
          <p:cNvSpPr/>
          <p:nvPr/>
        </p:nvSpPr>
        <p:spPr>
          <a:xfrm>
            <a:off x="7855920" y="0"/>
            <a:ext cx="862920" cy="1110960"/>
          </a:xfrm>
          <a:prstGeom prst="rect">
            <a:avLst/>
          </a:prstGeom>
          <a:solidFill>
            <a:srgbClr val="6C8697"/>
          </a:solidFill>
          <a:ln w="12600">
            <a:noFill/>
          </a:ln>
        </p:spPr>
        <p:style>
          <a:lnRef idx="0">
            <a:scrgbClr r="0" g="0" b="0"/>
          </a:lnRef>
          <a:fillRef idx="0">
            <a:scrgbClr r="0" g="0" b="0"/>
          </a:fillRef>
          <a:effectRef idx="0">
            <a:scrgbClr r="0" g="0" b="0"/>
          </a:effectRef>
          <a:fontRef idx="minor"/>
        </p:style>
      </p:sp>
      <p:pic>
        <p:nvPicPr>
          <p:cNvPr id="2" name="Chalmers logotype 8"/>
          <p:cNvPicPr/>
          <p:nvPr/>
        </p:nvPicPr>
        <p:blipFill>
          <a:blip r:embed="rId14"/>
          <a:stretch/>
        </p:blipFill>
        <p:spPr>
          <a:xfrm>
            <a:off x="7979040" y="248040"/>
            <a:ext cx="616680" cy="749880"/>
          </a:xfrm>
          <a:prstGeom prst="rect">
            <a:avLst/>
          </a:prstGeom>
          <a:ln>
            <a:noFill/>
          </a:ln>
        </p:spPr>
      </p:pic>
      <p:sp>
        <p:nvSpPr>
          <p:cNvPr id="3" name="CustomShape 3"/>
          <p:cNvSpPr/>
          <p:nvPr/>
        </p:nvSpPr>
        <p:spPr>
          <a:xfrm>
            <a:off x="7855920" y="0"/>
            <a:ext cx="862920" cy="1110960"/>
          </a:xfrm>
          <a:prstGeom prst="rect">
            <a:avLst/>
          </a:prstGeom>
          <a:solidFill>
            <a:srgbClr val="6C8697"/>
          </a:solidFill>
          <a:ln w="12600">
            <a:noFill/>
          </a:ln>
        </p:spPr>
        <p:style>
          <a:lnRef idx="0">
            <a:scrgbClr r="0" g="0" b="0"/>
          </a:lnRef>
          <a:fillRef idx="0">
            <a:scrgbClr r="0" g="0" b="0"/>
          </a:fillRef>
          <a:effectRef idx="0">
            <a:scrgbClr r="0" g="0" b="0"/>
          </a:effectRef>
          <a:fontRef idx="minor"/>
        </p:style>
      </p:sp>
      <p:pic>
        <p:nvPicPr>
          <p:cNvPr id="4" name="Chalmers logotype 4"/>
          <p:cNvPicPr/>
          <p:nvPr/>
        </p:nvPicPr>
        <p:blipFill>
          <a:blip r:embed="rId14"/>
          <a:stretch/>
        </p:blipFill>
        <p:spPr>
          <a:xfrm>
            <a:off x="7979040" y="248040"/>
            <a:ext cx="616680" cy="749880"/>
          </a:xfrm>
          <a:prstGeom prst="rect">
            <a:avLst/>
          </a:prstGeom>
          <a:ln>
            <a:noFill/>
          </a:ln>
        </p:spPr>
      </p:pic>
      <p:sp>
        <p:nvSpPr>
          <p:cNvPr id="5" name="PlaceHolder 4"/>
          <p:cNvSpPr>
            <a:spLocks noGrp="1"/>
          </p:cNvSpPr>
          <p:nvPr>
            <p:ph type="title"/>
          </p:nvPr>
        </p:nvSpPr>
        <p:spPr>
          <a:xfrm>
            <a:off x="457200" y="205200"/>
            <a:ext cx="8228880" cy="858240"/>
          </a:xfrm>
          <a:prstGeom prst="rect">
            <a:avLst/>
          </a:prstGeom>
        </p:spPr>
        <p:txBody>
          <a:bodyPr lIns="0" tIns="0" rIns="0" bIns="0" anchor="ctr"/>
          <a:lstStyle/>
          <a:p>
            <a:r>
              <a:rPr lang="en-US" sz="1800" b="0" strike="noStrike" spc="-1">
                <a:latin typeface="Arial"/>
              </a:rPr>
              <a:t>Click to edit the title text format</a:t>
            </a:r>
          </a:p>
        </p:txBody>
      </p:sp>
      <p:sp>
        <p:nvSpPr>
          <p:cNvPr id="6"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8164800" y="4834800"/>
            <a:ext cx="862920" cy="18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fld id="{19093E60-2D7F-4402-86C2-6608A95C5D24}" type="datetime1">
              <a:rPr lang="en-US" sz="800" b="0" strike="noStrike" spc="-1">
                <a:solidFill>
                  <a:srgbClr val="262626"/>
                </a:solidFill>
                <a:latin typeface="Arial"/>
                <a:ea typeface="DejaVu Sans"/>
              </a:rPr>
              <a:t>3/19/2024</a:t>
            </a:fld>
            <a:endParaRPr lang="en-US" sz="800" b="0" strike="noStrike" spc="-1">
              <a:latin typeface="Arial"/>
            </a:endParaRPr>
          </a:p>
        </p:txBody>
      </p:sp>
      <p:sp>
        <p:nvSpPr>
          <p:cNvPr id="44" name="CustomShape 2"/>
          <p:cNvSpPr/>
          <p:nvPr/>
        </p:nvSpPr>
        <p:spPr>
          <a:xfrm>
            <a:off x="7855920" y="0"/>
            <a:ext cx="862920" cy="1110960"/>
          </a:xfrm>
          <a:prstGeom prst="rect">
            <a:avLst/>
          </a:prstGeom>
          <a:solidFill>
            <a:srgbClr val="6C8697"/>
          </a:solidFill>
          <a:ln w="12600">
            <a:noFill/>
          </a:ln>
        </p:spPr>
        <p:style>
          <a:lnRef idx="0">
            <a:scrgbClr r="0" g="0" b="0"/>
          </a:lnRef>
          <a:fillRef idx="0">
            <a:scrgbClr r="0" g="0" b="0"/>
          </a:fillRef>
          <a:effectRef idx="0">
            <a:scrgbClr r="0" g="0" b="0"/>
          </a:effectRef>
          <a:fontRef idx="minor"/>
        </p:style>
      </p:sp>
      <p:pic>
        <p:nvPicPr>
          <p:cNvPr id="45" name="Chalmers logotype 8"/>
          <p:cNvPicPr/>
          <p:nvPr/>
        </p:nvPicPr>
        <p:blipFill>
          <a:blip r:embed="rId14"/>
          <a:stretch/>
        </p:blipFill>
        <p:spPr>
          <a:xfrm>
            <a:off x="7979040" y="248040"/>
            <a:ext cx="616680" cy="749880"/>
          </a:xfrm>
          <a:prstGeom prst="rect">
            <a:avLst/>
          </a:prstGeom>
          <a:ln>
            <a:noFill/>
          </a:ln>
        </p:spPr>
      </p:pic>
      <p:sp>
        <p:nvSpPr>
          <p:cNvPr id="46" name="PlaceHolder 3"/>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7"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94461"/>
        </a:solidFill>
        <a:effectLst/>
      </p:bgPr>
    </p:bg>
    <p:spTree>
      <p:nvGrpSpPr>
        <p:cNvPr id="1" name=""/>
        <p:cNvGrpSpPr/>
        <p:nvPr/>
      </p:nvGrpSpPr>
      <p:grpSpPr>
        <a:xfrm>
          <a:off x="0" y="0"/>
          <a:ext cx="0" cy="0"/>
          <a:chOff x="0" y="0"/>
          <a:chExt cx="0" cy="0"/>
        </a:xfrm>
      </p:grpSpPr>
      <p:sp>
        <p:nvSpPr>
          <p:cNvPr id="84" name="CustomShape 1" hidden="1"/>
          <p:cNvSpPr/>
          <p:nvPr/>
        </p:nvSpPr>
        <p:spPr>
          <a:xfrm>
            <a:off x="8164800" y="4834800"/>
            <a:ext cx="862920" cy="18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fld id="{CB70FC44-D734-474A-8C1D-86BCE5ADD52D}" type="datetime1">
              <a:rPr lang="en-US" sz="800" b="0" strike="noStrike" spc="-1">
                <a:solidFill>
                  <a:srgbClr val="262626"/>
                </a:solidFill>
                <a:latin typeface="Arial"/>
                <a:ea typeface="DejaVu Sans"/>
              </a:rPr>
              <a:t>3/19/2024</a:t>
            </a:fld>
            <a:endParaRPr lang="en-US" sz="800" b="0" strike="noStrike" spc="-1">
              <a:latin typeface="Arial"/>
            </a:endParaRPr>
          </a:p>
        </p:txBody>
      </p:sp>
      <p:sp>
        <p:nvSpPr>
          <p:cNvPr id="85" name="CustomShape 2" hidden="1"/>
          <p:cNvSpPr/>
          <p:nvPr/>
        </p:nvSpPr>
        <p:spPr>
          <a:xfrm>
            <a:off x="7855920" y="0"/>
            <a:ext cx="862920" cy="1110960"/>
          </a:xfrm>
          <a:prstGeom prst="rect">
            <a:avLst/>
          </a:prstGeom>
          <a:solidFill>
            <a:srgbClr val="6C8697"/>
          </a:solidFill>
          <a:ln w="12600">
            <a:noFill/>
          </a:ln>
        </p:spPr>
        <p:style>
          <a:lnRef idx="0">
            <a:scrgbClr r="0" g="0" b="0"/>
          </a:lnRef>
          <a:fillRef idx="0">
            <a:scrgbClr r="0" g="0" b="0"/>
          </a:fillRef>
          <a:effectRef idx="0">
            <a:scrgbClr r="0" g="0" b="0"/>
          </a:effectRef>
          <a:fontRef idx="minor"/>
        </p:style>
      </p:sp>
      <p:pic>
        <p:nvPicPr>
          <p:cNvPr id="86" name="Chalmers logotype 8"/>
          <p:cNvPicPr/>
          <p:nvPr/>
        </p:nvPicPr>
        <p:blipFill>
          <a:blip r:embed="rId14"/>
          <a:stretch/>
        </p:blipFill>
        <p:spPr>
          <a:xfrm>
            <a:off x="7979040" y="248040"/>
            <a:ext cx="616680" cy="749880"/>
          </a:xfrm>
          <a:prstGeom prst="rect">
            <a:avLst/>
          </a:prstGeom>
          <a:ln>
            <a:noFill/>
          </a:ln>
        </p:spPr>
      </p:pic>
      <p:pic>
        <p:nvPicPr>
          <p:cNvPr id="87" name="Picture 2"/>
          <p:cNvPicPr/>
          <p:nvPr/>
        </p:nvPicPr>
        <p:blipFill>
          <a:blip r:embed="rId15"/>
          <a:stretch/>
        </p:blipFill>
        <p:spPr>
          <a:xfrm>
            <a:off x="3232440" y="1041120"/>
            <a:ext cx="2678040" cy="3251880"/>
          </a:xfrm>
          <a:prstGeom prst="rect">
            <a:avLst/>
          </a:prstGeom>
          <a:ln>
            <a:noFill/>
          </a:ln>
        </p:spPr>
      </p:pic>
      <p:sp>
        <p:nvSpPr>
          <p:cNvPr id="88" name="PlaceHolder 3"/>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latin typeface="Arial"/>
              </a:rPr>
              <a:t>Click to edit the title text format</a:t>
            </a:r>
          </a:p>
        </p:txBody>
      </p:sp>
      <p:sp>
        <p:nvSpPr>
          <p:cNvPr id="89"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382754" y="670807"/>
            <a:ext cx="6046557" cy="1399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sz="3200" b="1" spc="-75" dirty="0">
                <a:solidFill>
                  <a:srgbClr val="FFFFFF"/>
                </a:solidFill>
                <a:latin typeface="Arial"/>
              </a:rPr>
              <a:t>Robot Navigation Based on a Bayesian Classifier</a:t>
            </a:r>
          </a:p>
        </p:txBody>
      </p:sp>
      <p:sp>
        <p:nvSpPr>
          <p:cNvPr id="133" name="CustomShape 2"/>
          <p:cNvSpPr/>
          <p:nvPr/>
        </p:nvSpPr>
        <p:spPr>
          <a:xfrm>
            <a:off x="425520" y="2481659"/>
            <a:ext cx="8293680" cy="1362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ct val="90000"/>
              </a:lnSpc>
              <a:spcAft>
                <a:spcPts val="400"/>
              </a:spcAft>
            </a:pPr>
            <a:r>
              <a:rPr lang="en-US" sz="1500" spc="-1">
                <a:solidFill>
                  <a:srgbClr val="FFFFFF"/>
                </a:solidFill>
                <a:latin typeface="Arial"/>
              </a:rPr>
              <a:t>Group2:</a:t>
            </a:r>
          </a:p>
          <a:p>
            <a:pPr>
              <a:lnSpc>
                <a:spcPct val="90000"/>
              </a:lnSpc>
              <a:spcAft>
                <a:spcPts val="400"/>
              </a:spcAft>
            </a:pPr>
            <a:r>
              <a:rPr lang="en-US" sz="1500" spc="-1">
                <a:solidFill>
                  <a:srgbClr val="FFFFFF"/>
                </a:solidFill>
                <a:ea typeface="+mn-lt"/>
                <a:cs typeface="+mn-lt"/>
              </a:rPr>
              <a:t>Sevag </a:t>
            </a:r>
            <a:r>
              <a:rPr lang="en-US" sz="1500" spc="-1" err="1">
                <a:solidFill>
                  <a:srgbClr val="FFFFFF"/>
                </a:solidFill>
                <a:ea typeface="+mn-lt"/>
                <a:cs typeface="+mn-lt"/>
              </a:rPr>
              <a:t>Tafnakaji</a:t>
            </a:r>
            <a:r>
              <a:rPr lang="en-US" sz="1500" spc="-1">
                <a:solidFill>
                  <a:srgbClr val="FFFFFF"/>
                </a:solidFill>
                <a:ea typeface="+mn-lt"/>
                <a:cs typeface="+mn-lt"/>
              </a:rPr>
              <a:t>, </a:t>
            </a:r>
          </a:p>
          <a:p>
            <a:pPr>
              <a:lnSpc>
                <a:spcPct val="90000"/>
              </a:lnSpc>
              <a:spcAft>
                <a:spcPts val="400"/>
              </a:spcAft>
            </a:pPr>
            <a:r>
              <a:rPr lang="en-US" sz="1500" spc="-1" err="1">
                <a:solidFill>
                  <a:srgbClr val="FFFFFF"/>
                </a:solidFill>
                <a:ea typeface="+mn-lt"/>
                <a:cs typeface="+mn-lt"/>
              </a:rPr>
              <a:t>Yaochen</a:t>
            </a:r>
            <a:r>
              <a:rPr lang="en-US" sz="1500" spc="-1">
                <a:solidFill>
                  <a:srgbClr val="FFFFFF"/>
                </a:solidFill>
                <a:ea typeface="+mn-lt"/>
                <a:cs typeface="+mn-lt"/>
              </a:rPr>
              <a:t> Song, </a:t>
            </a:r>
          </a:p>
          <a:p>
            <a:pPr>
              <a:lnSpc>
                <a:spcPct val="90000"/>
              </a:lnSpc>
              <a:spcAft>
                <a:spcPts val="400"/>
              </a:spcAft>
            </a:pPr>
            <a:r>
              <a:rPr lang="en-US" sz="1500" spc="-1" err="1">
                <a:solidFill>
                  <a:srgbClr val="FFFFFF"/>
                </a:solidFill>
                <a:ea typeface="+mn-lt"/>
                <a:cs typeface="+mn-lt"/>
              </a:rPr>
              <a:t>Fengyuan</a:t>
            </a:r>
            <a:r>
              <a:rPr lang="en-US" sz="1500" spc="-1">
                <a:solidFill>
                  <a:srgbClr val="FFFFFF"/>
                </a:solidFill>
                <a:ea typeface="+mn-lt"/>
                <a:cs typeface="+mn-lt"/>
              </a:rPr>
              <a:t> Liu</a:t>
            </a:r>
            <a:endParaRPr lang="en-US">
              <a:ea typeface="+mn-lt"/>
              <a:cs typeface="+mn-lt"/>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0A87E-76FB-C41E-10DB-4537693ECED2}"/>
              </a:ext>
            </a:extLst>
          </p:cNvPr>
          <p:cNvSpPr>
            <a:spLocks noGrp="1"/>
          </p:cNvSpPr>
          <p:nvPr>
            <p:ph type="title"/>
          </p:nvPr>
        </p:nvSpPr>
        <p:spPr>
          <a:xfrm>
            <a:off x="185057" y="1527039"/>
            <a:ext cx="2549231" cy="1951057"/>
          </a:xfrm>
        </p:spPr>
        <p:txBody>
          <a:bodyPr/>
          <a:lstStyle/>
          <a:p>
            <a:pPr>
              <a:lnSpc>
                <a:spcPct val="100000"/>
              </a:lnSpc>
              <a:spcBef>
                <a:spcPts val="0"/>
              </a:spcBef>
            </a:pPr>
            <a:r>
              <a:rPr lang="en-US" altLang="zh-CN" sz="1200" b="1">
                <a:solidFill>
                  <a:srgbClr val="262626"/>
                </a:solidFill>
                <a:cs typeface="Arial"/>
              </a:rPr>
              <a:t>•Model Training</a:t>
            </a:r>
            <a:br>
              <a:rPr lang="en-US" altLang="zh-CN" sz="1200" b="1">
                <a:solidFill>
                  <a:srgbClr val="262626"/>
                </a:solidFill>
                <a:cs typeface="Arial"/>
              </a:rPr>
            </a:br>
            <a:endParaRPr lang="en-US" altLang="zh-CN" sz="1200" b="1">
              <a:cs typeface="Arial"/>
            </a:endParaRPr>
          </a:p>
          <a:p>
            <a:pPr lvl="1"/>
            <a:r>
              <a:rPr lang="en-US" altLang="zh-CN" sz="1200">
                <a:solidFill>
                  <a:srgbClr val="374151"/>
                </a:solidFill>
                <a:latin typeface="Arial"/>
                <a:cs typeface="Arial"/>
              </a:rPr>
              <a:t>•Details on data: "Model is trained on a dataset of N=150 observations, including object weight, size, and usage context."</a:t>
            </a:r>
            <a:br>
              <a:rPr lang="en-US" altLang="zh-CN" sz="1200">
                <a:solidFill>
                  <a:srgbClr val="374151"/>
                </a:solidFill>
                <a:latin typeface="Arial"/>
                <a:cs typeface="Arial"/>
              </a:rPr>
            </a:br>
            <a:br>
              <a:rPr lang="en-US" altLang="zh-CN" sz="1200">
                <a:latin typeface="Arial"/>
                <a:cs typeface="Arial"/>
              </a:rPr>
            </a:br>
            <a:br>
              <a:rPr lang="en-US" altLang="zh-CN" sz="1200">
                <a:latin typeface="Arial"/>
                <a:cs typeface="Arial"/>
              </a:rPr>
            </a:br>
            <a:br>
              <a:rPr lang="en-US" altLang="zh-CN" sz="1200">
                <a:latin typeface="Arial"/>
                <a:cs typeface="Arial"/>
              </a:rPr>
            </a:br>
            <a:br>
              <a:rPr lang="en-US" altLang="zh-CN" sz="1200">
                <a:latin typeface="Arial"/>
                <a:cs typeface="Arial"/>
              </a:rPr>
            </a:br>
            <a:br>
              <a:rPr lang="en-US" altLang="zh-CN" sz="1200">
                <a:latin typeface="Arial"/>
                <a:cs typeface="Arial"/>
              </a:rPr>
            </a:br>
            <a:endParaRPr lang="en-US" altLang="zh-CN" sz="1200">
              <a:solidFill>
                <a:srgbClr val="374151"/>
              </a:solidFill>
              <a:latin typeface="Arial"/>
              <a:cs typeface="Arial"/>
            </a:endParaRPr>
          </a:p>
          <a:p>
            <a:pPr lvl="1"/>
            <a:endParaRPr lang="en-US" altLang="zh-CN" sz="1200">
              <a:solidFill>
                <a:srgbClr val="374151"/>
              </a:solidFill>
              <a:latin typeface="Arial"/>
              <a:cs typeface="Arial"/>
            </a:endParaRPr>
          </a:p>
        </p:txBody>
      </p:sp>
      <p:sp>
        <p:nvSpPr>
          <p:cNvPr id="5" name="标题 1">
            <a:extLst>
              <a:ext uri="{FF2B5EF4-FFF2-40B4-BE49-F238E27FC236}">
                <a16:creationId xmlns:a16="http://schemas.microsoft.com/office/drawing/2014/main" id="{6BAEC5DC-E30C-3E81-0787-6F427A3E43B5}"/>
              </a:ext>
            </a:extLst>
          </p:cNvPr>
          <p:cNvSpPr txBox="1">
            <a:spLocks/>
          </p:cNvSpPr>
          <p:nvPr/>
        </p:nvSpPr>
        <p:spPr>
          <a:xfrm>
            <a:off x="220825" y="462570"/>
            <a:ext cx="8229240" cy="8586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a:solidFill>
                  <a:srgbClr val="194461"/>
                </a:solidFill>
                <a:ea typeface="+mj-lt"/>
                <a:cs typeface="Arial"/>
              </a:rPr>
              <a:t>Method and implementation</a:t>
            </a:r>
            <a:r>
              <a:rPr lang="en-GB" altLang="zh-CN" sz="3200"/>
              <a:t>: </a:t>
            </a:r>
            <a:br>
              <a:rPr lang="en-GB" altLang="zh-CN" sz="3200"/>
            </a:br>
            <a:r>
              <a:rPr lang="en-US" altLang="zh-CN" sz="3200" b="1">
                <a:solidFill>
                  <a:srgbClr val="194461"/>
                </a:solidFill>
                <a:ea typeface="+mj-lt"/>
                <a:cs typeface="Arial"/>
              </a:rPr>
              <a:t>Bayesian Classifier</a:t>
            </a:r>
            <a:endParaRPr lang="zh-CN"/>
          </a:p>
        </p:txBody>
      </p:sp>
      <p:sp>
        <p:nvSpPr>
          <p:cNvPr id="6" name="文本框 5">
            <a:extLst>
              <a:ext uri="{FF2B5EF4-FFF2-40B4-BE49-F238E27FC236}">
                <a16:creationId xmlns:a16="http://schemas.microsoft.com/office/drawing/2014/main" id="{D30E4D61-4428-3F50-2840-5BD93EFF3A5D}"/>
              </a:ext>
            </a:extLst>
          </p:cNvPr>
          <p:cNvSpPr txBox="1"/>
          <p:nvPr/>
        </p:nvSpPr>
        <p:spPr>
          <a:xfrm>
            <a:off x="125097" y="2763930"/>
            <a:ext cx="256100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a:solidFill>
                  <a:srgbClr val="374151"/>
                </a:solidFill>
                <a:ea typeface="+mn-lt"/>
                <a:cs typeface="Arial"/>
              </a:rPr>
              <a:t>•Training process: "The </a:t>
            </a:r>
            <a:r>
              <a:rPr lang="en-US" altLang="zh-CN" sz="1200" err="1">
                <a:solidFill>
                  <a:srgbClr val="374151"/>
                </a:solidFill>
                <a:ea typeface="+mn-lt"/>
                <a:cs typeface="Arial"/>
              </a:rPr>
              <a:t>GaussianProcessClassifier</a:t>
            </a:r>
            <a:r>
              <a:rPr lang="en-US" altLang="zh-CN" sz="1200">
                <a:solidFill>
                  <a:srgbClr val="374151"/>
                </a:solidFill>
                <a:ea typeface="+mn-lt"/>
                <a:cs typeface="Arial"/>
              </a:rPr>
              <a:t> is trained with an RBF kernel, a popular choice for its flexibility and efficiency in high-dimensional spaces."</a:t>
            </a:r>
            <a:endParaRPr lang="zh-CN"/>
          </a:p>
        </p:txBody>
      </p:sp>
      <p:pic>
        <p:nvPicPr>
          <p:cNvPr id="8" name="图片 7" descr="文本&#10;&#10;已自动生成说明">
            <a:extLst>
              <a:ext uri="{FF2B5EF4-FFF2-40B4-BE49-F238E27FC236}">
                <a16:creationId xmlns:a16="http://schemas.microsoft.com/office/drawing/2014/main" id="{195999B4-25AD-D0C0-8F40-DF2EE02B4E94}"/>
              </a:ext>
            </a:extLst>
          </p:cNvPr>
          <p:cNvPicPr>
            <a:picLocks noChangeAspect="1"/>
          </p:cNvPicPr>
          <p:nvPr/>
        </p:nvPicPr>
        <p:blipFill>
          <a:blip r:embed="rId2"/>
          <a:stretch>
            <a:fillRect/>
          </a:stretch>
        </p:blipFill>
        <p:spPr>
          <a:xfrm>
            <a:off x="2923592" y="1725439"/>
            <a:ext cx="6072674" cy="510747"/>
          </a:xfrm>
          <a:prstGeom prst="rect">
            <a:avLst/>
          </a:prstGeom>
        </p:spPr>
      </p:pic>
      <p:sp>
        <p:nvSpPr>
          <p:cNvPr id="4" name="TextBox 12">
            <a:extLst>
              <a:ext uri="{FF2B5EF4-FFF2-40B4-BE49-F238E27FC236}">
                <a16:creationId xmlns:a16="http://schemas.microsoft.com/office/drawing/2014/main" id="{D3804FE6-7F9F-F14B-7475-856A3FE7119E}"/>
              </a:ext>
            </a:extLst>
          </p:cNvPr>
          <p:cNvSpPr txBox="1"/>
          <p:nvPr/>
        </p:nvSpPr>
        <p:spPr>
          <a:xfrm>
            <a:off x="473726" y="4769273"/>
            <a:ext cx="934871"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Fengyuan</a:t>
            </a:r>
            <a:r>
              <a:rPr lang="en-GB" sz="900" b="1">
                <a:solidFill>
                  <a:schemeClr val="tx1">
                    <a:lumMod val="65000"/>
                    <a:lumOff val="35000"/>
                  </a:schemeClr>
                </a:solidFill>
              </a:rPr>
              <a:t> Liu</a:t>
            </a:r>
            <a:endParaRPr lang="zh-CN" altLang="en-US" b="1">
              <a:solidFill>
                <a:schemeClr val="tx1">
                  <a:lumMod val="65000"/>
                  <a:lumOff val="35000"/>
                </a:schemeClr>
              </a:solidFill>
            </a:endParaRPr>
          </a:p>
        </p:txBody>
      </p:sp>
      <p:pic>
        <p:nvPicPr>
          <p:cNvPr id="9" name="图片 8" descr="文本&#10;&#10;已自动生成说明">
            <a:extLst>
              <a:ext uri="{FF2B5EF4-FFF2-40B4-BE49-F238E27FC236}">
                <a16:creationId xmlns:a16="http://schemas.microsoft.com/office/drawing/2014/main" id="{D1F7159A-689E-73B1-00F8-8662B03A7C03}"/>
              </a:ext>
            </a:extLst>
          </p:cNvPr>
          <p:cNvPicPr>
            <a:picLocks noChangeAspect="1"/>
          </p:cNvPicPr>
          <p:nvPr/>
        </p:nvPicPr>
        <p:blipFill>
          <a:blip r:embed="rId3"/>
          <a:stretch>
            <a:fillRect/>
          </a:stretch>
        </p:blipFill>
        <p:spPr>
          <a:xfrm>
            <a:off x="3943616" y="2390969"/>
            <a:ext cx="3457239" cy="2608685"/>
          </a:xfrm>
          <a:prstGeom prst="rect">
            <a:avLst/>
          </a:prstGeom>
        </p:spPr>
      </p:pic>
      <p:sp>
        <p:nvSpPr>
          <p:cNvPr id="10" name="箭头: 右 9">
            <a:extLst>
              <a:ext uri="{FF2B5EF4-FFF2-40B4-BE49-F238E27FC236}">
                <a16:creationId xmlns:a16="http://schemas.microsoft.com/office/drawing/2014/main" id="{89945F28-A4C5-1926-F146-7034B8253404}"/>
              </a:ext>
            </a:extLst>
          </p:cNvPr>
          <p:cNvSpPr/>
          <p:nvPr/>
        </p:nvSpPr>
        <p:spPr>
          <a:xfrm>
            <a:off x="2549784" y="3319190"/>
            <a:ext cx="1352938" cy="244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B325B26-CE76-95B7-2C0F-C75C918B6CF1}"/>
              </a:ext>
            </a:extLst>
          </p:cNvPr>
          <p:cNvSpPr txBox="1"/>
          <p:nvPr/>
        </p:nvSpPr>
        <p:spPr>
          <a:xfrm>
            <a:off x="2721700" y="3144222"/>
            <a:ext cx="100551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100">
                <a:solidFill>
                  <a:srgbClr val="374151"/>
                </a:solidFill>
                <a:cs typeface="Arial"/>
              </a:rPr>
              <a:t>Algorithm</a:t>
            </a:r>
          </a:p>
        </p:txBody>
      </p:sp>
      <p:sp>
        <p:nvSpPr>
          <p:cNvPr id="12" name="箭头: 右 11">
            <a:extLst>
              <a:ext uri="{FF2B5EF4-FFF2-40B4-BE49-F238E27FC236}">
                <a16:creationId xmlns:a16="http://schemas.microsoft.com/office/drawing/2014/main" id="{2DD97060-1AAA-A404-7326-873D7C2E5276}"/>
              </a:ext>
            </a:extLst>
          </p:cNvPr>
          <p:cNvSpPr/>
          <p:nvPr/>
        </p:nvSpPr>
        <p:spPr>
          <a:xfrm>
            <a:off x="2594688" y="1869125"/>
            <a:ext cx="276030" cy="221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ustomShape 3">
            <a:extLst>
              <a:ext uri="{FF2B5EF4-FFF2-40B4-BE49-F238E27FC236}">
                <a16:creationId xmlns:a16="http://schemas.microsoft.com/office/drawing/2014/main" id="{8CAEE635-274C-108F-687B-BC3DF9418218}"/>
              </a:ext>
            </a:extLst>
          </p:cNvPr>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10</a:t>
            </a:fld>
            <a:endParaRPr lang="en-US" sz="800" b="0" strike="noStrike" spc="-1">
              <a:latin typeface="Arial"/>
            </a:endParaRPr>
          </a:p>
        </p:txBody>
      </p:sp>
    </p:spTree>
    <p:extLst>
      <p:ext uri="{BB962C8B-B14F-4D97-AF65-F5344CB8AC3E}">
        <p14:creationId xmlns:p14="http://schemas.microsoft.com/office/powerpoint/2010/main" val="4229314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D272C-7843-8A8E-0B06-321D6CA5D586}"/>
              </a:ext>
            </a:extLst>
          </p:cNvPr>
          <p:cNvSpPr>
            <a:spLocks noGrp="1"/>
          </p:cNvSpPr>
          <p:nvPr>
            <p:ph type="title"/>
          </p:nvPr>
        </p:nvSpPr>
        <p:spPr/>
        <p:txBody>
          <a:bodyPr/>
          <a:lstStyle/>
          <a:p>
            <a:r>
              <a:rPr lang="en-US" altLang="zh-CN" sz="3200" b="1">
                <a:solidFill>
                  <a:srgbClr val="194461"/>
                </a:solidFill>
                <a:ea typeface="+mj-lt"/>
                <a:cs typeface="Arial"/>
              </a:rPr>
              <a:t>Method and implementation</a:t>
            </a:r>
            <a:r>
              <a:rPr lang="en-GB" altLang="zh-CN" sz="3200"/>
              <a:t>: </a:t>
            </a:r>
            <a:br>
              <a:rPr lang="en-GB" altLang="zh-CN" sz="3200"/>
            </a:br>
            <a:r>
              <a:rPr lang="en-US" altLang="zh-CN" sz="3200" b="1">
                <a:solidFill>
                  <a:srgbClr val="194461"/>
                </a:solidFill>
                <a:ea typeface="+mj-lt"/>
                <a:cs typeface="Arial"/>
              </a:rPr>
              <a:t>Bayesian Classifier</a:t>
            </a:r>
            <a:endParaRPr lang="zh-CN"/>
          </a:p>
        </p:txBody>
      </p:sp>
      <p:sp>
        <p:nvSpPr>
          <p:cNvPr id="3" name="副标题 2">
            <a:extLst>
              <a:ext uri="{FF2B5EF4-FFF2-40B4-BE49-F238E27FC236}">
                <a16:creationId xmlns:a16="http://schemas.microsoft.com/office/drawing/2014/main" id="{5BD38852-2D11-A280-E9EA-7DB7D61D696A}"/>
              </a:ext>
            </a:extLst>
          </p:cNvPr>
          <p:cNvSpPr>
            <a:spLocks noGrp="1"/>
          </p:cNvSpPr>
          <p:nvPr>
            <p:ph type="subTitle"/>
          </p:nvPr>
        </p:nvSpPr>
        <p:spPr>
          <a:xfrm>
            <a:off x="297801" y="1285123"/>
            <a:ext cx="8229240" cy="2734746"/>
          </a:xfrm>
        </p:spPr>
        <p:txBody>
          <a:bodyPr>
            <a:normAutofit/>
          </a:bodyPr>
          <a:lstStyle/>
          <a:p>
            <a:pPr>
              <a:lnSpc>
                <a:spcPct val="100000"/>
              </a:lnSpc>
              <a:spcBef>
                <a:spcPts val="0"/>
              </a:spcBef>
            </a:pPr>
            <a:endParaRPr lang="en-US" sz="1200" b="1">
              <a:solidFill>
                <a:srgbClr val="262626"/>
              </a:solidFill>
              <a:latin typeface="Arial"/>
            </a:endParaRPr>
          </a:p>
          <a:p>
            <a:pPr>
              <a:lnSpc>
                <a:spcPct val="100000"/>
              </a:lnSpc>
              <a:spcBef>
                <a:spcPts val="0"/>
              </a:spcBef>
            </a:pPr>
            <a:r>
              <a:rPr lang="en-US" sz="1200">
                <a:solidFill>
                  <a:srgbClr val="374151"/>
                </a:solidFill>
                <a:cs typeface="Arial"/>
              </a:rPr>
              <a:t>•</a:t>
            </a:r>
            <a:r>
              <a:rPr lang="en-US" altLang="zh-CN" sz="1200" b="1">
                <a:solidFill>
                  <a:srgbClr val="262626"/>
                </a:solidFill>
                <a:cs typeface="Arial"/>
              </a:rPr>
              <a:t>Model Performance</a:t>
            </a:r>
            <a:endParaRPr lang="en-US" altLang="zh-CN" sz="1200">
              <a:solidFill>
                <a:srgbClr val="262626"/>
              </a:solidFill>
              <a:cs typeface="Arial"/>
            </a:endParaRPr>
          </a:p>
          <a:p>
            <a:pPr lvl="1">
              <a:lnSpc>
                <a:spcPct val="100000"/>
              </a:lnSpc>
              <a:spcBef>
                <a:spcPts val="0"/>
              </a:spcBef>
            </a:pPr>
            <a:r>
              <a:rPr lang="en-US" sz="1200">
                <a:solidFill>
                  <a:srgbClr val="374151"/>
                </a:solidFill>
                <a:latin typeface="Arial"/>
                <a:cs typeface="Arial"/>
              </a:rPr>
              <a:t>•</a:t>
            </a:r>
            <a:r>
              <a:rPr lang="en-US" altLang="zh-CN" sz="1200">
                <a:solidFill>
                  <a:srgbClr val="374151"/>
                </a:solidFill>
                <a:latin typeface="Arial"/>
                <a:cs typeface="Arial"/>
              </a:rPr>
              <a:t>Accuracy report: "Post-training, the model's accuracy is evaluated on a test set, providing a quantifiable measure of its predictive power."</a:t>
            </a:r>
            <a:endParaRPr lang="en-US"/>
          </a:p>
          <a:p>
            <a:pPr lvl="1">
              <a:lnSpc>
                <a:spcPct val="100000"/>
              </a:lnSpc>
              <a:spcBef>
                <a:spcPts val="0"/>
              </a:spcBef>
            </a:pPr>
            <a:r>
              <a:rPr lang="en-US" sz="1200">
                <a:solidFill>
                  <a:srgbClr val="374151"/>
                </a:solidFill>
                <a:latin typeface="Arial"/>
                <a:cs typeface="Arial"/>
              </a:rPr>
              <a:t>•</a:t>
            </a:r>
            <a:r>
              <a:rPr lang="en-US" altLang="zh-CN" sz="1200">
                <a:solidFill>
                  <a:srgbClr val="374151"/>
                </a:solidFill>
                <a:latin typeface="Arial"/>
                <a:cs typeface="Arial"/>
              </a:rPr>
              <a:t>Model improvements: "If the model is not saved or further training is requested, the system re-trains the classifier to improve its accuracy, finally reach around 70~80%."</a:t>
            </a:r>
            <a:endParaRPr lang="en-US"/>
          </a:p>
          <a:p>
            <a:pPr lvl="1">
              <a:lnSpc>
                <a:spcPct val="100000"/>
              </a:lnSpc>
              <a:spcBef>
                <a:spcPts val="0"/>
              </a:spcBef>
            </a:pPr>
            <a:endParaRPr lang="en-US" altLang="zh-CN" sz="1200">
              <a:solidFill>
                <a:srgbClr val="374151"/>
              </a:solidFill>
              <a:cs typeface="Arial"/>
            </a:endParaRPr>
          </a:p>
          <a:p>
            <a:pPr lvl="1">
              <a:lnSpc>
                <a:spcPct val="100000"/>
              </a:lnSpc>
              <a:spcBef>
                <a:spcPts val="0"/>
              </a:spcBef>
            </a:pPr>
            <a:endParaRPr lang="en-US" altLang="zh-CN" sz="1200">
              <a:solidFill>
                <a:srgbClr val="374151"/>
              </a:solidFill>
              <a:cs typeface="Arial"/>
            </a:endParaRPr>
          </a:p>
          <a:p>
            <a:pPr>
              <a:lnSpc>
                <a:spcPct val="100000"/>
              </a:lnSpc>
              <a:spcBef>
                <a:spcPts val="0"/>
              </a:spcBef>
            </a:pPr>
            <a:r>
              <a:rPr lang="en-US" sz="1200">
                <a:solidFill>
                  <a:srgbClr val="374151"/>
                </a:solidFill>
                <a:cs typeface="Arial"/>
              </a:rPr>
              <a:t>•</a:t>
            </a:r>
            <a:r>
              <a:rPr lang="en-US" altLang="zh-CN" sz="1200" b="1">
                <a:solidFill>
                  <a:srgbClr val="262626"/>
                </a:solidFill>
                <a:cs typeface="Arial"/>
              </a:rPr>
              <a:t>Integration with Robotics</a:t>
            </a:r>
            <a:endParaRPr lang="en-US"/>
          </a:p>
          <a:p>
            <a:pPr lvl="1">
              <a:lnSpc>
                <a:spcPct val="100000"/>
              </a:lnSpc>
              <a:spcBef>
                <a:spcPts val="0"/>
              </a:spcBef>
              <a:buFont typeface="Arial,Sans-Serif" panose="020B0604020202020204" pitchFamily="34" charset="0"/>
            </a:pPr>
            <a:r>
              <a:rPr lang="en-US" sz="1200">
                <a:solidFill>
                  <a:srgbClr val="374151"/>
                </a:solidFill>
                <a:latin typeface="Arial"/>
                <a:ea typeface="+mn-lt"/>
                <a:cs typeface="+mn-lt"/>
              </a:rPr>
              <a:t>pseudo-code:</a:t>
            </a:r>
            <a:endParaRPr lang="en-US" altLang="zh-CN" sz="800" b="1">
              <a:solidFill>
                <a:srgbClr val="262626"/>
              </a:solidFill>
              <a:latin typeface="Arial"/>
              <a:ea typeface="+mn-lt"/>
              <a:cs typeface="+mn-lt"/>
            </a:endParaRPr>
          </a:p>
          <a:p>
            <a:pPr>
              <a:spcBef>
                <a:spcPts val="500"/>
              </a:spcBef>
            </a:pPr>
            <a:endParaRPr lang="en-US" sz="1200">
              <a:solidFill>
                <a:srgbClr val="374151"/>
              </a:solidFill>
              <a:cs typeface="Arial"/>
            </a:endParaRPr>
          </a:p>
          <a:p>
            <a:pPr lvl="1">
              <a:lnSpc>
                <a:spcPct val="100000"/>
              </a:lnSpc>
              <a:spcBef>
                <a:spcPts val="0"/>
              </a:spcBef>
              <a:buFont typeface="Arial,Sans-Serif" panose="020B0604020202020204" pitchFamily="34" charset="0"/>
            </a:pPr>
            <a:endParaRPr lang="en-US" sz="1200">
              <a:solidFill>
                <a:srgbClr val="374151"/>
              </a:solidFill>
              <a:cs typeface="Arial"/>
            </a:endParaRPr>
          </a:p>
          <a:p>
            <a:pPr>
              <a:lnSpc>
                <a:spcPct val="100000"/>
              </a:lnSpc>
              <a:spcBef>
                <a:spcPts val="0"/>
              </a:spcBef>
              <a:buFont typeface="Arial,Sans-Serif" panose="020B0604020202020204" pitchFamily="34" charset="0"/>
            </a:pPr>
            <a:endParaRPr lang="en-US" sz="1200">
              <a:solidFill>
                <a:srgbClr val="374151"/>
              </a:solidFill>
              <a:cs typeface="Arial"/>
            </a:endParaRPr>
          </a:p>
        </p:txBody>
      </p:sp>
      <p:pic>
        <p:nvPicPr>
          <p:cNvPr id="4" name="图片 3" descr="文本&#10;&#10;已自动生成说明">
            <a:extLst>
              <a:ext uri="{FF2B5EF4-FFF2-40B4-BE49-F238E27FC236}">
                <a16:creationId xmlns:a16="http://schemas.microsoft.com/office/drawing/2014/main" id="{7E757B18-1F1A-A284-38A6-F7CF175622F0}"/>
              </a:ext>
            </a:extLst>
          </p:cNvPr>
          <p:cNvPicPr>
            <a:picLocks noChangeAspect="1"/>
          </p:cNvPicPr>
          <p:nvPr/>
        </p:nvPicPr>
        <p:blipFill>
          <a:blip r:embed="rId2"/>
          <a:stretch>
            <a:fillRect/>
          </a:stretch>
        </p:blipFill>
        <p:spPr>
          <a:xfrm>
            <a:off x="2234399" y="3406828"/>
            <a:ext cx="4093807" cy="602145"/>
          </a:xfrm>
          <a:prstGeom prst="rect">
            <a:avLst/>
          </a:prstGeom>
        </p:spPr>
      </p:pic>
      <p:sp>
        <p:nvSpPr>
          <p:cNvPr id="9" name="TextBox 30">
            <a:extLst>
              <a:ext uri="{FF2B5EF4-FFF2-40B4-BE49-F238E27FC236}">
                <a16:creationId xmlns:a16="http://schemas.microsoft.com/office/drawing/2014/main" id="{4FBE0CAF-B98C-9849-F85E-DFE3BADDB255}"/>
              </a:ext>
            </a:extLst>
          </p:cNvPr>
          <p:cNvSpPr txBox="1"/>
          <p:nvPr/>
        </p:nvSpPr>
        <p:spPr>
          <a:xfrm>
            <a:off x="3023636" y="4009936"/>
            <a:ext cx="2512226" cy="230832"/>
          </a:xfrm>
          <a:prstGeom prst="rect">
            <a:avLst/>
          </a:prstGeom>
          <a:noFill/>
        </p:spPr>
        <p:txBody>
          <a:bodyPr wrap="non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chemeClr val="tx1">
                    <a:lumMod val="50000"/>
                    <a:lumOff val="50000"/>
                  </a:schemeClr>
                </a:solidFill>
              </a:rPr>
              <a:t>Figure 4: </a:t>
            </a:r>
            <a:r>
              <a:rPr lang="en-US" sz="900">
                <a:solidFill>
                  <a:schemeClr val="tx1">
                    <a:lumMod val="50000"/>
                    <a:lumOff val="50000"/>
                  </a:schemeClr>
                </a:solidFill>
                <a:ea typeface="+mn-lt"/>
                <a:cs typeface="+mn-lt"/>
              </a:rPr>
              <a:t>pseudo-code</a:t>
            </a:r>
            <a:r>
              <a:rPr lang="en-US" sz="900">
                <a:solidFill>
                  <a:schemeClr val="tx1">
                    <a:lumMod val="50000"/>
                    <a:lumOff val="50000"/>
                  </a:schemeClr>
                </a:solidFill>
                <a:cs typeface="Arial"/>
              </a:rPr>
              <a:t> for </a:t>
            </a:r>
            <a:r>
              <a:rPr lang="en-US" sz="900" err="1">
                <a:solidFill>
                  <a:schemeClr val="tx1">
                    <a:lumMod val="50000"/>
                    <a:lumOff val="50000"/>
                  </a:schemeClr>
                </a:solidFill>
                <a:cs typeface="Arial"/>
              </a:rPr>
              <a:t>bayesian</a:t>
            </a:r>
            <a:r>
              <a:rPr lang="en-US" sz="900">
                <a:solidFill>
                  <a:schemeClr val="tx1">
                    <a:lumMod val="50000"/>
                    <a:lumOff val="50000"/>
                  </a:schemeClr>
                </a:solidFill>
                <a:cs typeface="Arial"/>
              </a:rPr>
              <a:t> classifier</a:t>
            </a:r>
            <a:r>
              <a:rPr lang="en-GB" sz="900">
                <a:solidFill>
                  <a:schemeClr val="tx1">
                    <a:lumMod val="50000"/>
                    <a:lumOff val="50000"/>
                  </a:schemeClr>
                </a:solidFill>
              </a:rPr>
              <a:t>.</a:t>
            </a:r>
            <a:endParaRPr lang="en-SE" sz="900">
              <a:solidFill>
                <a:schemeClr val="tx1">
                  <a:lumMod val="50000"/>
                  <a:lumOff val="50000"/>
                </a:schemeClr>
              </a:solidFill>
            </a:endParaRPr>
          </a:p>
        </p:txBody>
      </p:sp>
      <p:sp>
        <p:nvSpPr>
          <p:cNvPr id="5" name="文本框 4">
            <a:extLst>
              <a:ext uri="{FF2B5EF4-FFF2-40B4-BE49-F238E27FC236}">
                <a16:creationId xmlns:a16="http://schemas.microsoft.com/office/drawing/2014/main" id="{5F3E293A-DFCE-1ACF-B612-DD4BCF5B454C}"/>
              </a:ext>
            </a:extLst>
          </p:cNvPr>
          <p:cNvSpPr txBox="1"/>
          <p:nvPr/>
        </p:nvSpPr>
        <p:spPr>
          <a:xfrm>
            <a:off x="539795" y="4779646"/>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b="1" dirty="0">
                <a:solidFill>
                  <a:schemeClr val="tx1">
                    <a:lumMod val="65000"/>
                    <a:lumOff val="35000"/>
                  </a:schemeClr>
                </a:solidFill>
                <a:ea typeface="+mn-lt"/>
                <a:cs typeface="Arial"/>
              </a:rPr>
              <a:t>Sevag </a:t>
            </a:r>
            <a:r>
              <a:rPr lang="en-GB" sz="900" b="1" dirty="0" err="1">
                <a:solidFill>
                  <a:schemeClr val="tx1">
                    <a:lumMod val="65000"/>
                    <a:lumOff val="35000"/>
                  </a:schemeClr>
                </a:solidFill>
                <a:ea typeface="+mn-lt"/>
                <a:cs typeface="Arial"/>
              </a:rPr>
              <a:t>Tafnakaji</a:t>
            </a:r>
            <a:r>
              <a:rPr lang="zh-CN" altLang="en-US" sz="900" dirty="0">
                <a:solidFill>
                  <a:schemeClr val="tx1">
                    <a:lumMod val="65000"/>
                    <a:lumOff val="35000"/>
                  </a:schemeClr>
                </a:solidFill>
                <a:ea typeface="+mn-lt"/>
                <a:cs typeface="Arial"/>
              </a:rPr>
              <a:t> </a:t>
            </a:r>
            <a:endParaRPr lang="zh-CN" dirty="0">
              <a:solidFill>
                <a:schemeClr val="tx1">
                  <a:lumMod val="65000"/>
                  <a:lumOff val="35000"/>
                </a:schemeClr>
              </a:solidFill>
            </a:endParaRPr>
          </a:p>
        </p:txBody>
      </p:sp>
      <p:sp>
        <p:nvSpPr>
          <p:cNvPr id="10" name="CustomShape 3">
            <a:extLst>
              <a:ext uri="{FF2B5EF4-FFF2-40B4-BE49-F238E27FC236}">
                <a16:creationId xmlns:a16="http://schemas.microsoft.com/office/drawing/2014/main" id="{EE6A0913-49DF-A00C-CB9A-EB9A1F114FCE}"/>
              </a:ext>
            </a:extLst>
          </p:cNvPr>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11</a:t>
            </a:fld>
            <a:endParaRPr lang="en-US" sz="800" b="0" strike="noStrike" spc="-1">
              <a:latin typeface="Arial"/>
            </a:endParaRPr>
          </a:p>
        </p:txBody>
      </p:sp>
    </p:spTree>
    <p:extLst>
      <p:ext uri="{BB962C8B-B14F-4D97-AF65-F5344CB8AC3E}">
        <p14:creationId xmlns:p14="http://schemas.microsoft.com/office/powerpoint/2010/main" val="1191697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ea typeface="+mn-lt"/>
                <a:cs typeface="+mn-lt"/>
              </a:rPr>
              <a:t>Navigation Method</a:t>
            </a:r>
            <a:endParaRPr lang="zh-CN">
              <a:ea typeface="+mn-lt"/>
              <a:cs typeface="+mn-lt"/>
            </a:endParaRPr>
          </a:p>
        </p:txBody>
      </p:sp>
      <p:sp>
        <p:nvSpPr>
          <p:cNvPr id="144"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Navigation is </a:t>
            </a:r>
            <a:r>
              <a:rPr lang="en-US" sz="1500" spc="-1">
                <a:solidFill>
                  <a:srgbClr val="262626"/>
                </a:solidFill>
                <a:latin typeface="Arial"/>
              </a:rPr>
              <a:t>the already available navigation stack found in the </a:t>
            </a:r>
            <a:r>
              <a:rPr lang="en-US" sz="1500" spc="-1" err="1">
                <a:solidFill>
                  <a:srgbClr val="262626"/>
                </a:solidFill>
                <a:latin typeface="Arial"/>
              </a:rPr>
              <a:t>tiago</a:t>
            </a:r>
            <a:r>
              <a:rPr lang="en-US" sz="1500" spc="-1">
                <a:solidFill>
                  <a:srgbClr val="262626"/>
                </a:solidFill>
                <a:latin typeface="Arial"/>
              </a:rPr>
              <a:t> workspace/tutorials. The following global/local planners were used:</a:t>
            </a:r>
          </a:p>
          <a:p>
            <a:pPr marL="582930" lvl="1"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Global Planner: </a:t>
            </a:r>
            <a:r>
              <a:rPr lang="en-US" sz="1500" b="1" strike="noStrike" spc="-1" err="1">
                <a:solidFill>
                  <a:srgbClr val="262626"/>
                </a:solidFill>
                <a:latin typeface="Arial"/>
              </a:rPr>
              <a:t>Navfn</a:t>
            </a:r>
            <a:r>
              <a:rPr lang="en-US" sz="1500" spc="-1">
                <a:solidFill>
                  <a:srgbClr val="262626"/>
                </a:solidFill>
                <a:latin typeface="Arial"/>
              </a:rPr>
              <a:t> -</a:t>
            </a:r>
            <a:r>
              <a:rPr lang="en-US" sz="1500" b="0" strike="noStrike" spc="-1">
                <a:solidFill>
                  <a:srgbClr val="262626"/>
                </a:solidFill>
                <a:latin typeface="Arial"/>
              </a:rPr>
              <a:t> Used since it can find a path towards the goal even when the goal is in an obstacle.</a:t>
            </a:r>
          </a:p>
          <a:p>
            <a:pPr marL="582930" lvl="1" indent="-125095">
              <a:lnSpc>
                <a:spcPct val="90000"/>
              </a:lnSpc>
              <a:spcBef>
                <a:spcPts val="601"/>
              </a:spcBef>
              <a:spcAft>
                <a:spcPts val="400"/>
              </a:spcAft>
              <a:buClr>
                <a:srgbClr val="474747"/>
              </a:buClr>
              <a:buFont typeface="Arial"/>
              <a:buChar char="•"/>
            </a:pPr>
            <a:r>
              <a:rPr lang="en-US" sz="1500" spc="-1">
                <a:solidFill>
                  <a:srgbClr val="262626"/>
                </a:solidFill>
                <a:latin typeface="Arial"/>
              </a:rPr>
              <a:t>Local Planner: </a:t>
            </a:r>
            <a:r>
              <a:rPr lang="en-US" sz="1500" b="1" spc="-1">
                <a:solidFill>
                  <a:srgbClr val="262626"/>
                </a:solidFill>
                <a:latin typeface="Arial"/>
              </a:rPr>
              <a:t>TEB</a:t>
            </a:r>
            <a:r>
              <a:rPr lang="en-US" sz="1500" spc="-1">
                <a:solidFill>
                  <a:srgbClr val="262626"/>
                </a:solidFill>
                <a:latin typeface="Arial"/>
              </a:rPr>
              <a:t> - Greedy local planner that finds shorter paths along the global path. Is good at object avoidance as well.</a:t>
            </a:r>
            <a:endParaRPr lang="en-US" sz="1500" b="0" strike="noStrike" spc="-1">
              <a:solidFill>
                <a:srgbClr val="262626"/>
              </a:solidFill>
              <a:latin typeface="Arial"/>
            </a:endParaRPr>
          </a:p>
        </p:txBody>
      </p:sp>
      <p:sp>
        <p:nvSpPr>
          <p:cNvPr id="145"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12</a:t>
            </a:fld>
            <a:endParaRPr lang="en-US" sz="800" b="0" strike="noStrike" spc="-1">
              <a:latin typeface="Arial"/>
            </a:endParaRPr>
          </a:p>
        </p:txBody>
      </p:sp>
      <p:sp>
        <p:nvSpPr>
          <p:cNvPr id="2" name="文本框 1">
            <a:extLst>
              <a:ext uri="{FF2B5EF4-FFF2-40B4-BE49-F238E27FC236}">
                <a16:creationId xmlns:a16="http://schemas.microsoft.com/office/drawing/2014/main" id="{B1F31A0D-3068-2A7B-9A5D-0A9C01EDAEBB}"/>
              </a:ext>
            </a:extLst>
          </p:cNvPr>
          <p:cNvSpPr txBox="1"/>
          <p:nvPr/>
        </p:nvSpPr>
        <p:spPr>
          <a:xfrm>
            <a:off x="519157" y="4794725"/>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900" b="1">
                <a:solidFill>
                  <a:srgbClr val="595959"/>
                </a:solidFill>
              </a:rPr>
              <a:t>Sevag Tafnakaji</a:t>
            </a:r>
            <a:r>
              <a:rPr lang="zh-CN" sz="900">
                <a:solidFill>
                  <a:srgbClr val="595959"/>
                </a:solidFill>
                <a:cs typeface="Arial"/>
              </a:rPr>
              <a:t>​</a:t>
            </a:r>
            <a:endParaRPr lang="zh-CN" altLang="en-US"/>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ea typeface="+mn-lt"/>
                <a:cs typeface="+mn-lt"/>
              </a:rPr>
              <a:t>Navigation Strategy</a:t>
            </a:r>
            <a:endParaRPr lang="zh-CN">
              <a:ea typeface="+mn-lt"/>
              <a:cs typeface="+mn-lt"/>
            </a:endParaRPr>
          </a:p>
        </p:txBody>
      </p:sp>
      <p:sp>
        <p:nvSpPr>
          <p:cNvPr id="144"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When the Gaussian Process Classifier returns the most likely location of the object, a strategy is needed to explore the surroundings:</a:t>
            </a:r>
          </a:p>
          <a:p>
            <a:pPr marL="582930" lvl="1" indent="-125095">
              <a:lnSpc>
                <a:spcPct val="90000"/>
              </a:lnSpc>
              <a:spcBef>
                <a:spcPts val="601"/>
              </a:spcBef>
              <a:spcAft>
                <a:spcPts val="400"/>
              </a:spcAft>
              <a:buClr>
                <a:srgbClr val="474747"/>
              </a:buClr>
              <a:buFont typeface="Arial"/>
              <a:buChar char="•"/>
            </a:pPr>
            <a:r>
              <a:rPr lang="en-US" sz="1500" spc="-1">
                <a:solidFill>
                  <a:srgbClr val="262626"/>
                </a:solidFill>
                <a:latin typeface="Arial"/>
              </a:rPr>
              <a:t>Different search algorithms can be used: BFS, DFS, etc.</a:t>
            </a:r>
          </a:p>
          <a:p>
            <a:pPr marL="582930" lvl="1"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This implement</a:t>
            </a:r>
            <a:r>
              <a:rPr lang="en-US" sz="1500" spc="-1">
                <a:solidFill>
                  <a:srgbClr val="262626"/>
                </a:solidFill>
                <a:latin typeface="Arial"/>
              </a:rPr>
              <a:t>ation: Random poses around a central location and hope for the best.</a:t>
            </a:r>
          </a:p>
          <a:p>
            <a:pPr marL="1040130" lvl="2" indent="-125095">
              <a:lnSpc>
                <a:spcPct val="90000"/>
              </a:lnSpc>
              <a:spcBef>
                <a:spcPts val="601"/>
              </a:spcBef>
              <a:spcAft>
                <a:spcPts val="400"/>
              </a:spcAft>
              <a:buClr>
                <a:srgbClr val="474747"/>
              </a:buClr>
              <a:buFont typeface="Arial"/>
              <a:buChar char="•"/>
            </a:pPr>
            <a:r>
              <a:rPr lang="en-US" sz="1500" b="0" strike="noStrike" spc="-1">
                <a:solidFill>
                  <a:srgbClr val="262626"/>
                </a:solidFill>
                <a:latin typeface="Arial"/>
              </a:rPr>
              <a:t>Not optimal, </a:t>
            </a:r>
            <a:r>
              <a:rPr lang="en-US" sz="1500" spc="-1">
                <a:solidFill>
                  <a:srgbClr val="262626"/>
                </a:solidFill>
                <a:latin typeface="Arial"/>
              </a:rPr>
              <a:t>cannot guarantee that the object would be found if it was there.</a:t>
            </a:r>
            <a:endParaRPr lang="en-US" sz="1500" b="0" strike="noStrike" spc="-1">
              <a:solidFill>
                <a:srgbClr val="262626"/>
              </a:solidFill>
              <a:latin typeface="Arial"/>
            </a:endParaRPr>
          </a:p>
        </p:txBody>
      </p:sp>
      <p:sp>
        <p:nvSpPr>
          <p:cNvPr id="145"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13</a:t>
            </a:fld>
            <a:endParaRPr lang="en-US" sz="800" b="0" strike="noStrike" spc="-1">
              <a:latin typeface="Arial"/>
            </a:endParaRPr>
          </a:p>
        </p:txBody>
      </p:sp>
      <p:sp>
        <p:nvSpPr>
          <p:cNvPr id="2" name="文本框 1">
            <a:extLst>
              <a:ext uri="{FF2B5EF4-FFF2-40B4-BE49-F238E27FC236}">
                <a16:creationId xmlns:a16="http://schemas.microsoft.com/office/drawing/2014/main" id="{E63B7785-CA44-67CE-452B-A70891546CD7}"/>
              </a:ext>
            </a:extLst>
          </p:cNvPr>
          <p:cNvSpPr txBox="1"/>
          <p:nvPr/>
        </p:nvSpPr>
        <p:spPr>
          <a:xfrm>
            <a:off x="476428" y="4821430"/>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900" b="1">
                <a:solidFill>
                  <a:srgbClr val="595959"/>
                </a:solidFill>
              </a:rPr>
              <a:t>Sevag Tafnakaji</a:t>
            </a:r>
            <a:r>
              <a:rPr lang="zh-CN" sz="900">
                <a:solidFill>
                  <a:srgbClr val="595959"/>
                </a:solidFill>
                <a:cs typeface="Arial"/>
              </a:rPr>
              <a:t>​</a:t>
            </a:r>
            <a:endParaRPr lang="zh-CN" altLang="en-US"/>
          </a:p>
        </p:txBody>
      </p:sp>
    </p:spTree>
    <p:extLst>
      <p:ext uri="{BB962C8B-B14F-4D97-AF65-F5344CB8AC3E}">
        <p14:creationId xmlns:p14="http://schemas.microsoft.com/office/powerpoint/2010/main" val="242380969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568800" y="530280"/>
            <a:ext cx="7037640" cy="529593"/>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GB" altLang="zh-CN" sz="3200" b="1">
                <a:solidFill>
                  <a:srgbClr val="194461"/>
                </a:solidFill>
                <a:ea typeface="+mj-lt"/>
                <a:cs typeface="Arial"/>
              </a:rPr>
              <a:t>Results </a:t>
            </a:r>
            <a:endParaRPr lang="zh-CN">
              <a:ea typeface="+mn-lt"/>
              <a:cs typeface="+mn-lt"/>
            </a:endParaRPr>
          </a:p>
        </p:txBody>
      </p:sp>
      <p:sp>
        <p:nvSpPr>
          <p:cNvPr id="145"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14</a:t>
            </a:fld>
            <a:endParaRPr lang="en-US" sz="800" b="0" strike="noStrike" spc="-1">
              <a:latin typeface="Arial"/>
            </a:endParaRPr>
          </a:p>
        </p:txBody>
      </p:sp>
      <p:pic>
        <p:nvPicPr>
          <p:cNvPr id="2" name="bayesian-object-locator-example-run-sped-up-4x">
            <a:hlinkClick r:id="" action="ppaction://media"/>
            <a:extLst>
              <a:ext uri="{FF2B5EF4-FFF2-40B4-BE49-F238E27FC236}">
                <a16:creationId xmlns:a16="http://schemas.microsoft.com/office/drawing/2014/main" id="{EC748A96-DA72-BA97-1A4E-43D1D9F4FF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7564" y="1126069"/>
            <a:ext cx="6961039" cy="3629166"/>
          </a:xfrm>
          <a:prstGeom prst="rect">
            <a:avLst/>
          </a:prstGeom>
        </p:spPr>
      </p:pic>
      <p:sp>
        <p:nvSpPr>
          <p:cNvPr id="3" name="TextBox 2">
            <a:extLst>
              <a:ext uri="{FF2B5EF4-FFF2-40B4-BE49-F238E27FC236}">
                <a16:creationId xmlns:a16="http://schemas.microsoft.com/office/drawing/2014/main" id="{7B565C1B-EA23-C59F-072A-7EA02A6D6AE5}"/>
              </a:ext>
            </a:extLst>
          </p:cNvPr>
          <p:cNvSpPr txBox="1"/>
          <p:nvPr/>
        </p:nvSpPr>
        <p:spPr>
          <a:xfrm>
            <a:off x="3571244" y="690540"/>
            <a:ext cx="2271347" cy="369332"/>
          </a:xfrm>
          <a:prstGeom prst="rect">
            <a:avLst/>
          </a:prstGeom>
          <a:noFill/>
        </p:spPr>
        <p:txBody>
          <a:bodyPr wrap="square" rtlCol="0">
            <a:spAutoFit/>
          </a:bodyPr>
          <a:lstStyle/>
          <a:p>
            <a:r>
              <a:rPr lang="en-GB" dirty="0"/>
              <a:t>Video Sped up 4x</a:t>
            </a:r>
            <a:endParaRPr lang="en-SE" dirty="0"/>
          </a:p>
        </p:txBody>
      </p:sp>
      <p:sp>
        <p:nvSpPr>
          <p:cNvPr id="4" name="文本框 3">
            <a:extLst>
              <a:ext uri="{FF2B5EF4-FFF2-40B4-BE49-F238E27FC236}">
                <a16:creationId xmlns:a16="http://schemas.microsoft.com/office/drawing/2014/main" id="{7CBF5EA3-58A1-C714-537E-D6AE0ED307D6}"/>
              </a:ext>
            </a:extLst>
          </p:cNvPr>
          <p:cNvSpPr txBox="1"/>
          <p:nvPr/>
        </p:nvSpPr>
        <p:spPr>
          <a:xfrm>
            <a:off x="599274" y="4821431"/>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900" b="1">
                <a:solidFill>
                  <a:srgbClr val="595959"/>
                </a:solidFill>
              </a:rPr>
              <a:t>Sevag Tafnakaji</a:t>
            </a:r>
            <a:r>
              <a:rPr lang="zh-CN" sz="900">
                <a:solidFill>
                  <a:srgbClr val="595959"/>
                </a:solidFill>
                <a:cs typeface="Arial"/>
              </a:rPr>
              <a:t>​</a:t>
            </a:r>
            <a:endParaRPr lang="zh-CN" altLang="en-US"/>
          </a:p>
        </p:txBody>
      </p:sp>
    </p:spTree>
    <p:extLst>
      <p:ext uri="{BB962C8B-B14F-4D97-AF65-F5344CB8AC3E}">
        <p14:creationId xmlns:p14="http://schemas.microsoft.com/office/powerpoint/2010/main" val="134205703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467718" y="211484"/>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sz="3200" b="1" strike="noStrike" spc="-75">
                <a:solidFill>
                  <a:srgbClr val="194461"/>
                </a:solidFill>
                <a:latin typeface="Arial"/>
              </a:rPr>
              <a:t>Boundaries</a:t>
            </a:r>
            <a:endParaRPr lang="en-US" sz="3200" b="0" strike="noStrike" spc="-1">
              <a:latin typeface="Arial"/>
            </a:endParaRPr>
          </a:p>
        </p:txBody>
      </p:sp>
      <p:sp>
        <p:nvSpPr>
          <p:cNvPr id="147" name="CustomShape 2"/>
          <p:cNvSpPr/>
          <p:nvPr/>
        </p:nvSpPr>
        <p:spPr>
          <a:xfrm>
            <a:off x="468871" y="1519291"/>
            <a:ext cx="7991129" cy="3153509"/>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lnSpc>
                <a:spcPts val="1600"/>
              </a:lnSpc>
              <a:buClr>
                <a:srgbClr val="474747"/>
              </a:buClr>
              <a:buFont typeface="Arial"/>
              <a:buChar char="•"/>
            </a:pPr>
            <a:r>
              <a:rPr lang="en-US" sz="1200" spc="-1">
                <a:solidFill>
                  <a:srgbClr val="262626"/>
                </a:solidFill>
                <a:ea typeface="+mn-lt"/>
                <a:cs typeface="+mn-lt"/>
              </a:rPr>
              <a:t> System does not keep track of where it found previous objects, so it does not update the probability distributions.</a:t>
            </a:r>
          </a:p>
          <a:p>
            <a:pPr>
              <a:lnSpc>
                <a:spcPts val="1600"/>
              </a:lnSpc>
              <a:buFont typeface="Arial"/>
              <a:buChar char="•"/>
            </a:pPr>
            <a:r>
              <a:rPr lang="en-US" sz="1200" spc="-1">
                <a:solidFill>
                  <a:srgbClr val="262626"/>
                </a:solidFill>
                <a:ea typeface="+mn-lt"/>
                <a:cs typeface="+mn-lt"/>
              </a:rPr>
              <a:t> Naive Bayesian approaches were not used because the different objects/locations </a:t>
            </a:r>
            <a:r>
              <a:rPr lang="en-US" sz="1200" b="0" strike="noStrike" spc="-1">
                <a:solidFill>
                  <a:srgbClr val="262626"/>
                </a:solidFill>
                <a:ea typeface="+mn-lt"/>
                <a:cs typeface="+mn-lt"/>
              </a:rPr>
              <a:t>are </a:t>
            </a:r>
            <a:r>
              <a:rPr lang="en-US" sz="1200" spc="-1">
                <a:solidFill>
                  <a:srgbClr val="262626"/>
                </a:solidFill>
                <a:ea typeface="+mn-lt"/>
                <a:cs typeface="+mn-lt"/>
              </a:rPr>
              <a:t>not independent from each other.</a:t>
            </a:r>
          </a:p>
          <a:p>
            <a:pPr>
              <a:lnSpc>
                <a:spcPts val="1600"/>
              </a:lnSpc>
              <a:buFont typeface="Arial"/>
              <a:buChar char="•"/>
            </a:pPr>
            <a:r>
              <a:rPr lang="en-US" sz="1200" spc="-1">
                <a:solidFill>
                  <a:srgbClr val="262626"/>
                </a:solidFill>
                <a:ea typeface="+mn-lt"/>
                <a:cs typeface="+mn-lt"/>
              </a:rPr>
              <a:t> While </a:t>
            </a:r>
            <a:r>
              <a:rPr lang="en-US" sz="1200" b="0" strike="noStrike" spc="-1">
                <a:solidFill>
                  <a:srgbClr val="262626"/>
                </a:solidFill>
                <a:ea typeface="+mn-lt"/>
                <a:cs typeface="+mn-lt"/>
              </a:rPr>
              <a:t>the </a:t>
            </a:r>
            <a:r>
              <a:rPr lang="en-US" sz="1200" spc="-1">
                <a:solidFill>
                  <a:srgbClr val="262626"/>
                </a:solidFill>
                <a:ea typeface="+mn-lt"/>
                <a:cs typeface="+mn-lt"/>
              </a:rPr>
              <a:t>system creates different instances, it does not use different attributes </a:t>
            </a:r>
            <a:r>
              <a:rPr lang="en-US" sz="1200" b="0" strike="noStrike" spc="-1">
                <a:solidFill>
                  <a:srgbClr val="262626"/>
                </a:solidFill>
                <a:ea typeface="+mn-lt"/>
                <a:cs typeface="+mn-lt"/>
              </a:rPr>
              <a:t>of </a:t>
            </a:r>
            <a:r>
              <a:rPr lang="en-US" sz="1200" spc="-1">
                <a:solidFill>
                  <a:srgbClr val="262626"/>
                </a:solidFill>
                <a:ea typeface="+mn-lt"/>
                <a:cs typeface="+mn-lt"/>
              </a:rPr>
              <a:t>the instances to differentiate specific instances from each other. This means that if e.g. plate or orange has been found once, requesting it again would simply lead to it being immediately found.</a:t>
            </a:r>
          </a:p>
          <a:p>
            <a:pPr>
              <a:lnSpc>
                <a:spcPts val="1600"/>
              </a:lnSpc>
              <a:buFont typeface="Arial"/>
              <a:buChar char="•"/>
            </a:pPr>
            <a:r>
              <a:rPr lang="en-US" sz="1200" spc="-1">
                <a:solidFill>
                  <a:srgbClr val="262626"/>
                </a:solidFill>
                <a:ea typeface="+mn-lt"/>
                <a:cs typeface="+mn-lt"/>
              </a:rPr>
              <a:t> Uses proximity based "object recognition" so it does not need to orient itself such that it faces the object it wants to find. This additional step would complicate the process/pipeline</a:t>
            </a:r>
          </a:p>
          <a:p>
            <a:pPr>
              <a:lnSpc>
                <a:spcPts val="1600"/>
              </a:lnSpc>
              <a:buFont typeface="Arial"/>
              <a:buChar char="•"/>
            </a:pPr>
            <a:r>
              <a:rPr lang="en-US" sz="1200" spc="-1">
                <a:solidFill>
                  <a:srgbClr val="262626"/>
                </a:solidFill>
                <a:ea typeface="+mn-lt"/>
                <a:cs typeface="+mn-lt"/>
              </a:rPr>
              <a:t> Locations only specified in the kitchen but can very easily be expanded to include every room.</a:t>
            </a:r>
          </a:p>
          <a:p>
            <a:pPr>
              <a:lnSpc>
                <a:spcPts val="1600"/>
              </a:lnSpc>
              <a:buFont typeface="Arial"/>
              <a:buChar char="•"/>
            </a:pPr>
            <a:r>
              <a:rPr lang="en-US" sz="1200"/>
              <a:t> Use of non-optimized gaussian processes makes system slow, but only when deciding.</a:t>
            </a:r>
          </a:p>
          <a:p>
            <a:pPr>
              <a:lnSpc>
                <a:spcPts val="1600"/>
              </a:lnSpc>
              <a:buFont typeface="Arial"/>
              <a:buChar char="•"/>
            </a:pPr>
            <a:r>
              <a:rPr lang="en-US" sz="1200"/>
              <a:t> </a:t>
            </a:r>
            <a:r>
              <a:rPr lang="en-US" sz="1200" dirty="0"/>
              <a:t>Must </a:t>
            </a:r>
            <a:r>
              <a:rPr lang="en-US" sz="1200"/>
              <a:t>keep training data </a:t>
            </a:r>
            <a:r>
              <a:rPr lang="en-US" sz="1200" dirty="0"/>
              <a:t>size small </a:t>
            </a:r>
            <a:r>
              <a:rPr lang="en-US" sz="1200"/>
              <a:t>due to lack of optimization (speed of </a:t>
            </a:r>
            <a:r>
              <a:rPr lang="en-US" sz="1200" dirty="0"/>
              <a:t>Gaussian Process </a:t>
            </a:r>
            <a:r>
              <a:rPr lang="en-US" sz="1200"/>
              <a:t>depends on size of training data</a:t>
            </a:r>
            <a:r>
              <a:rPr lang="en-US" sz="1200" dirty="0"/>
              <a:t>, O(N^3)).</a:t>
            </a:r>
            <a:endParaRPr lang="en-US" sz="1200"/>
          </a:p>
          <a:p>
            <a:pPr>
              <a:lnSpc>
                <a:spcPts val="1600"/>
              </a:lnSpc>
              <a:buFont typeface="Arial"/>
              <a:buChar char="•"/>
            </a:pPr>
            <a:r>
              <a:rPr lang="en-US" sz="1200"/>
              <a:t> No safeguard implemented for when a navigation goal is within in obstacle, can cause robot to get into a deadlock and can only be saved if a timeout occurs</a:t>
            </a:r>
            <a:r>
              <a:rPr lang="en-US" sz="1200" dirty="0"/>
              <a:t>.</a:t>
            </a:r>
          </a:p>
          <a:p>
            <a:pPr>
              <a:lnSpc>
                <a:spcPts val="1600"/>
              </a:lnSpc>
              <a:buFont typeface="Arial"/>
              <a:buChar char="•"/>
            </a:pPr>
            <a:r>
              <a:rPr lang="en-GB" sz="1200" dirty="0"/>
              <a:t>System does not learn about new locations/new objects. Can be added to </a:t>
            </a:r>
            <a:r>
              <a:rPr lang="en-GB" sz="1200" dirty="0" err="1"/>
              <a:t>Prolog</a:t>
            </a:r>
            <a:r>
              <a:rPr lang="en-GB" sz="1200" dirty="0"/>
              <a:t>/ontologies in future projects.</a:t>
            </a:r>
            <a:endParaRPr lang="en-US" sz="1200"/>
          </a:p>
          <a:p>
            <a:pPr>
              <a:lnSpc>
                <a:spcPts val="1600"/>
              </a:lnSpc>
            </a:pPr>
            <a:endParaRPr lang="en-US" sz="1200"/>
          </a:p>
          <a:p>
            <a:pPr marL="125730" indent="-125095">
              <a:lnSpc>
                <a:spcPct val="90000"/>
              </a:lnSpc>
              <a:spcBef>
                <a:spcPts val="601"/>
              </a:spcBef>
              <a:spcAft>
                <a:spcPts val="400"/>
              </a:spcAft>
              <a:buClr>
                <a:srgbClr val="474747"/>
              </a:buClr>
              <a:buFont typeface="Arial"/>
              <a:buChar char="•"/>
            </a:pPr>
            <a:endParaRPr lang="en-US" sz="1500" b="0" strike="noStrike" spc="-1">
              <a:solidFill>
                <a:srgbClr val="262626"/>
              </a:solidFill>
              <a:latin typeface="Arial"/>
            </a:endParaRPr>
          </a:p>
        </p:txBody>
      </p:sp>
      <p:sp>
        <p:nvSpPr>
          <p:cNvPr id="148"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893F92DA-2996-457F-904D-16A60548049C}" type="slidenum">
              <a:rPr lang="en-US" sz="800" b="0" strike="noStrike" spc="-1">
                <a:solidFill>
                  <a:srgbClr val="262626"/>
                </a:solidFill>
                <a:latin typeface="Arial"/>
              </a:rPr>
              <a:t>15</a:t>
            </a:fld>
            <a:endParaRPr lang="en-US" sz="800" b="0" strike="noStrike" spc="-1">
              <a:latin typeface="Arial"/>
            </a:endParaRPr>
          </a:p>
        </p:txBody>
      </p:sp>
      <p:sp>
        <p:nvSpPr>
          <p:cNvPr id="4" name="文本框 3">
            <a:extLst>
              <a:ext uri="{FF2B5EF4-FFF2-40B4-BE49-F238E27FC236}">
                <a16:creationId xmlns:a16="http://schemas.microsoft.com/office/drawing/2014/main" id="{4094A722-1068-6721-51EB-F941D74AF8CD}"/>
              </a:ext>
            </a:extLst>
          </p:cNvPr>
          <p:cNvSpPr txBox="1"/>
          <p:nvPr/>
        </p:nvSpPr>
        <p:spPr>
          <a:xfrm>
            <a:off x="465746" y="4821430"/>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900" b="1">
                <a:solidFill>
                  <a:srgbClr val="595959"/>
                </a:solidFill>
              </a:rPr>
              <a:t>Sevag Tafnakaji</a:t>
            </a:r>
            <a:r>
              <a:rPr lang="zh-CN" sz="900">
                <a:solidFill>
                  <a:srgbClr val="595959"/>
                </a:solidFill>
                <a:cs typeface="Arial"/>
              </a:rPr>
              <a:t>​</a:t>
            </a:r>
            <a:endParaRPr lang="zh-CN" altLang="en-US"/>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sz="3200" b="1" spc="-75">
                <a:solidFill>
                  <a:srgbClr val="194461"/>
                </a:solidFill>
                <a:latin typeface="Arial"/>
              </a:rPr>
              <a:t>Conclusion</a:t>
            </a:r>
            <a:endParaRPr lang="en-US" sz="3200" b="0" strike="noStrike" spc="-1" err="1">
              <a:latin typeface="Arial"/>
            </a:endParaRPr>
          </a:p>
        </p:txBody>
      </p:sp>
      <p:sp>
        <p:nvSpPr>
          <p:cNvPr id="150"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r>
              <a:rPr lang="en-US" sz="1500" spc="-1" dirty="0">
                <a:solidFill>
                  <a:srgbClr val="262626"/>
                </a:solidFill>
                <a:latin typeface="Arial"/>
              </a:rPr>
              <a:t>Even with minimal training data, the system works quite well.</a:t>
            </a:r>
          </a:p>
          <a:p>
            <a:pPr marL="125730" indent="-125095">
              <a:lnSpc>
                <a:spcPct val="90000"/>
              </a:lnSpc>
              <a:spcBef>
                <a:spcPts val="601"/>
              </a:spcBef>
              <a:spcAft>
                <a:spcPts val="400"/>
              </a:spcAft>
              <a:buClr>
                <a:srgbClr val="474747"/>
              </a:buClr>
              <a:buFont typeface="Arial"/>
              <a:buChar char="•"/>
            </a:pPr>
            <a:r>
              <a:rPr lang="en-US" sz="1500" spc="-1">
                <a:solidFill>
                  <a:srgbClr val="262626"/>
                </a:solidFill>
                <a:latin typeface="Arial"/>
              </a:rPr>
              <a:t>Must be further tested with better navigation strategies, object detection (i.e., make the system more realistic and not reliant on data the user has from the simulation.)</a:t>
            </a:r>
            <a:endParaRPr lang="en-US"/>
          </a:p>
          <a:p>
            <a:pPr>
              <a:lnSpc>
                <a:spcPct val="90000"/>
              </a:lnSpc>
              <a:spcBef>
                <a:spcPts val="601"/>
              </a:spcBef>
              <a:spcAft>
                <a:spcPts val="400"/>
              </a:spcAft>
            </a:pPr>
            <a:endParaRPr lang="en-US" sz="1500" b="0" strike="noStrike" spc="-1">
              <a:latin typeface="Arial"/>
            </a:endParaRPr>
          </a:p>
        </p:txBody>
      </p:sp>
      <p:sp>
        <p:nvSpPr>
          <p:cNvPr id="151"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95CB68A6-84AF-47CB-BC2F-274509B4FCF5}" type="slidenum">
              <a:rPr lang="en-US" sz="800" b="0" strike="noStrike" spc="-1">
                <a:solidFill>
                  <a:srgbClr val="262626"/>
                </a:solidFill>
                <a:latin typeface="Arial"/>
              </a:rPr>
              <a:t>16</a:t>
            </a:fld>
            <a:endParaRPr lang="en-US" sz="800" b="0" strike="noStrike" spc="-1">
              <a:latin typeface="Arial"/>
            </a:endParaRPr>
          </a:p>
        </p:txBody>
      </p:sp>
      <p:sp>
        <p:nvSpPr>
          <p:cNvPr id="3" name="TextBox 12">
            <a:extLst>
              <a:ext uri="{FF2B5EF4-FFF2-40B4-BE49-F238E27FC236}">
                <a16:creationId xmlns:a16="http://schemas.microsoft.com/office/drawing/2014/main" id="{49B2E83E-B7A3-4270-37A8-B0E7B9467756}"/>
              </a:ext>
            </a:extLst>
          </p:cNvPr>
          <p:cNvSpPr txBox="1"/>
          <p:nvPr/>
        </p:nvSpPr>
        <p:spPr>
          <a:xfrm>
            <a:off x="367303" y="4800375"/>
            <a:ext cx="1056700" cy="230832"/>
          </a:xfrm>
          <a:prstGeom prst="rect">
            <a:avLst/>
          </a:prstGeom>
          <a:noFill/>
        </p:spPr>
        <p:txBody>
          <a:bodyPr wrap="none" lIns="91440" tIns="45720" rIns="91440" bIns="45720" rtlCol="0" anchor="t">
            <a:spAutoFit/>
          </a:bodyPr>
          <a:lstStyle/>
          <a:p>
            <a:r>
              <a:rPr lang="en-GB" sz="900" b="1">
                <a:solidFill>
                  <a:schemeClr val="tx1">
                    <a:lumMod val="65000"/>
                    <a:lumOff val="35000"/>
                  </a:schemeClr>
                </a:solidFill>
              </a:rPr>
              <a:t>Sevag Tafnakaji</a:t>
            </a:r>
            <a:endParaRPr lang="en-GB" altLang="zh-CN" sz="900" b="1">
              <a:solidFill>
                <a:schemeClr val="tx1">
                  <a:lumMod val="65000"/>
                  <a:lumOff val="35000"/>
                </a:schemeClr>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568800" y="530280"/>
            <a:ext cx="679536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sz="3200" b="1" strike="noStrike" spc="-75">
                <a:solidFill>
                  <a:srgbClr val="194461"/>
                </a:solidFill>
                <a:latin typeface="Arial"/>
              </a:rPr>
              <a:t>Logotype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3CEA264-9259-5AA0-DE14-7A52DBD1D3A6}"/>
              </a:ext>
            </a:extLst>
          </p:cNvPr>
          <p:cNvSpPr>
            <a:spLocks noGrp="1"/>
          </p:cNvSpPr>
          <p:nvPr>
            <p:ph type="subTitle"/>
          </p:nvPr>
        </p:nvSpPr>
        <p:spPr>
          <a:xfrm>
            <a:off x="192833" y="523996"/>
            <a:ext cx="8229240" cy="858600"/>
          </a:xfrm>
        </p:spPr>
        <p:txBody>
          <a:bodyPr/>
          <a:lstStyle/>
          <a:p>
            <a:r>
              <a:rPr lang="en-US" altLang="zh-CN" sz="3200" b="1">
                <a:solidFill>
                  <a:srgbClr val="194461"/>
                </a:solidFill>
                <a:ea typeface="+mj-lt"/>
                <a:cs typeface="Arial"/>
              </a:rPr>
              <a:t>Motivation</a:t>
            </a:r>
            <a:endParaRPr lang="zh-CN"/>
          </a:p>
        </p:txBody>
      </p:sp>
      <p:sp>
        <p:nvSpPr>
          <p:cNvPr id="10" name="CustomShape 2">
            <a:extLst>
              <a:ext uri="{FF2B5EF4-FFF2-40B4-BE49-F238E27FC236}">
                <a16:creationId xmlns:a16="http://schemas.microsoft.com/office/drawing/2014/main" id="{7421B4D1-DEBF-6122-BD35-5A7506D9AEC1}"/>
              </a:ext>
            </a:extLst>
          </p:cNvPr>
          <p:cNvSpPr/>
          <p:nvPr/>
        </p:nvSpPr>
        <p:spPr>
          <a:xfrm>
            <a:off x="192833" y="1382596"/>
            <a:ext cx="3320001"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lnSpc>
                <a:spcPct val="90000"/>
              </a:lnSpc>
              <a:spcBef>
                <a:spcPts val="601"/>
              </a:spcBef>
              <a:spcAft>
                <a:spcPts val="400"/>
              </a:spcAft>
              <a:buClr>
                <a:srgbClr val="474747"/>
              </a:buClr>
            </a:pPr>
            <a:r>
              <a:rPr lang="en-US" sz="2000" spc="-1" dirty="0">
                <a:solidFill>
                  <a:srgbClr val="262626"/>
                </a:solidFill>
                <a:latin typeface="Arial" panose="020B0604020202020204" pitchFamily="34" charset="0"/>
                <a:ea typeface="+mn-lt"/>
                <a:cs typeface="Arial" panose="020B0604020202020204" pitchFamily="34" charset="0"/>
              </a:rPr>
              <a:t>In settings like homes, elderly care facilities, store, and more, such robots can significantly aid in tasks like fetching objects, thereby enhancing the quality </a:t>
            </a:r>
            <a:r>
              <a:rPr lang="en-US" sz="2000" b="0" strike="noStrike" spc="-1" dirty="0">
                <a:solidFill>
                  <a:srgbClr val="262626"/>
                </a:solidFill>
                <a:latin typeface="Arial" panose="020B0604020202020204" pitchFamily="34" charset="0"/>
                <a:ea typeface="+mn-lt"/>
                <a:cs typeface="Arial" panose="020B0604020202020204" pitchFamily="34" charset="0"/>
              </a:rPr>
              <a:t>of </a:t>
            </a:r>
            <a:r>
              <a:rPr lang="en-US" sz="2000" spc="-1" dirty="0">
                <a:solidFill>
                  <a:srgbClr val="262626"/>
                </a:solidFill>
                <a:latin typeface="Arial" panose="020B0604020202020204" pitchFamily="34" charset="0"/>
                <a:ea typeface="+mn-lt"/>
                <a:cs typeface="Arial" panose="020B0604020202020204" pitchFamily="34" charset="0"/>
              </a:rPr>
              <a:t>life for individuals who need assistance.  </a:t>
            </a:r>
            <a:endParaRPr lang="en-US" sz="2000" b="0" strike="noStrike" spc="-1" dirty="0">
              <a:latin typeface="Arial" panose="020B0604020202020204" pitchFamily="34" charset="0"/>
              <a:cs typeface="Arial" panose="020B0604020202020204" pitchFamily="34" charset="0"/>
            </a:endParaRPr>
          </a:p>
          <a:p>
            <a:pPr marL="635">
              <a:lnSpc>
                <a:spcPct val="90000"/>
              </a:lnSpc>
              <a:spcBef>
                <a:spcPts val="601"/>
              </a:spcBef>
              <a:spcAft>
                <a:spcPts val="400"/>
              </a:spcAft>
              <a:buClr>
                <a:srgbClr val="474747"/>
              </a:buClr>
            </a:pPr>
            <a:endParaRPr lang="en-US" spc="-1">
              <a:solidFill>
                <a:srgbClr val="262626"/>
              </a:solidFill>
              <a:latin typeface="Arial" panose="020B0604020202020204" pitchFamily="34" charset="0"/>
              <a:cs typeface="Arial" panose="020B0604020202020204" pitchFamily="34" charset="0"/>
            </a:endParaRPr>
          </a:p>
          <a:p>
            <a:pPr marL="125730" indent="-125095">
              <a:lnSpc>
                <a:spcPct val="90000"/>
              </a:lnSpc>
              <a:spcBef>
                <a:spcPts val="601"/>
              </a:spcBef>
              <a:spcAft>
                <a:spcPts val="400"/>
              </a:spcAft>
              <a:buClr>
                <a:srgbClr val="474747"/>
              </a:buClr>
              <a:buAutoNum type="alphaLcPeriod"/>
            </a:pPr>
            <a:endParaRPr lang="en-US" sz="1500" spc="-1">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F62861A-6896-C070-EC6F-732F8ADB1837}"/>
              </a:ext>
            </a:extLst>
          </p:cNvPr>
          <p:cNvSpPr txBox="1"/>
          <p:nvPr/>
        </p:nvSpPr>
        <p:spPr>
          <a:xfrm>
            <a:off x="4143361" y="3853744"/>
            <a:ext cx="3480440" cy="230832"/>
          </a:xfrm>
          <a:prstGeom prst="rect">
            <a:avLst/>
          </a:prstGeom>
          <a:noFill/>
        </p:spPr>
        <p:txBody>
          <a:bodyPr wrap="none" rtlCol="0">
            <a:spAutoFit/>
          </a:bodyPr>
          <a:lstStyle/>
          <a:p>
            <a:r>
              <a:rPr lang="en-GB" sz="900" dirty="0">
                <a:solidFill>
                  <a:schemeClr val="tx1">
                    <a:lumMod val="65000"/>
                    <a:lumOff val="35000"/>
                  </a:schemeClr>
                </a:solidFill>
              </a:rPr>
              <a:t>Figure 1: Example environment that robot is expected to work in.</a:t>
            </a:r>
            <a:endParaRPr lang="en-SE" sz="900" dirty="0">
              <a:solidFill>
                <a:schemeClr val="tx1">
                  <a:lumMod val="65000"/>
                  <a:lumOff val="35000"/>
                </a:schemeClr>
              </a:solidFill>
            </a:endParaRPr>
          </a:p>
        </p:txBody>
      </p:sp>
      <p:sp>
        <p:nvSpPr>
          <p:cNvPr id="4" name="TextBox 12">
            <a:extLst>
              <a:ext uri="{FF2B5EF4-FFF2-40B4-BE49-F238E27FC236}">
                <a16:creationId xmlns:a16="http://schemas.microsoft.com/office/drawing/2014/main" id="{14B2B20D-031B-4990-647F-646F541FDE77}"/>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pic>
        <p:nvPicPr>
          <p:cNvPr id="15" name="Picture 14" descr="图片包含 室内, 桌子, 小, 盒子&#10;&#10;已自动生成说明">
            <a:extLst>
              <a:ext uri="{FF2B5EF4-FFF2-40B4-BE49-F238E27FC236}">
                <a16:creationId xmlns:a16="http://schemas.microsoft.com/office/drawing/2014/main" id="{00A86E4F-FDCE-23B8-3A7E-466B7389C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89" y="1289755"/>
            <a:ext cx="5076984" cy="2563989"/>
          </a:xfrm>
          <a:prstGeom prst="rect">
            <a:avLst/>
          </a:prstGeom>
        </p:spPr>
      </p:pic>
    </p:spTree>
    <p:extLst>
      <p:ext uri="{BB962C8B-B14F-4D97-AF65-F5344CB8AC3E}">
        <p14:creationId xmlns:p14="http://schemas.microsoft.com/office/powerpoint/2010/main" val="182945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9920A-6E55-313A-06F2-C00C45E5F231}"/>
              </a:ext>
            </a:extLst>
          </p:cNvPr>
          <p:cNvSpPr>
            <a:spLocks noGrp="1"/>
          </p:cNvSpPr>
          <p:nvPr>
            <p:ph type="title"/>
          </p:nvPr>
        </p:nvSpPr>
        <p:spPr/>
        <p:txBody>
          <a:bodyPr/>
          <a:lstStyle/>
          <a:p>
            <a:r>
              <a:rPr lang="en-US" altLang="zh-CN" sz="3200" b="1">
                <a:solidFill>
                  <a:srgbClr val="194461"/>
                </a:solidFill>
                <a:ea typeface="+mj-lt"/>
                <a:cs typeface="Arial"/>
              </a:rPr>
              <a:t>Goal of this project</a:t>
            </a:r>
            <a:endParaRPr lang="en-SE" sz="3200"/>
          </a:p>
        </p:txBody>
      </p:sp>
      <p:sp>
        <p:nvSpPr>
          <p:cNvPr id="5" name="CustomShape 2">
            <a:extLst>
              <a:ext uri="{FF2B5EF4-FFF2-40B4-BE49-F238E27FC236}">
                <a16:creationId xmlns:a16="http://schemas.microsoft.com/office/drawing/2014/main" id="{804E9FCC-A8C0-0895-396D-6A2B9D644B99}"/>
              </a:ext>
            </a:extLst>
          </p:cNvPr>
          <p:cNvSpPr/>
          <p:nvPr/>
        </p:nvSpPr>
        <p:spPr>
          <a:xfrm>
            <a:off x="457200" y="1063800"/>
            <a:ext cx="7377545"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635">
              <a:lnSpc>
                <a:spcPct val="90000"/>
              </a:lnSpc>
              <a:spcBef>
                <a:spcPts val="601"/>
              </a:spcBef>
              <a:spcAft>
                <a:spcPts val="400"/>
              </a:spcAft>
              <a:buClr>
                <a:srgbClr val="474747"/>
              </a:buClr>
            </a:pPr>
            <a:r>
              <a:rPr lang="en-US" sz="2000" b="1" strike="noStrike" spc="-1">
                <a:latin typeface="Arial" panose="020B0604020202020204" pitchFamily="34" charset="0"/>
                <a:cs typeface="Arial" panose="020B0604020202020204" pitchFamily="34" charset="0"/>
              </a:rPr>
              <a:t>Primary goal:</a:t>
            </a:r>
            <a:r>
              <a:rPr lang="en-US" sz="2000" strike="noStrike" spc="-1">
                <a:latin typeface="Arial" panose="020B0604020202020204" pitchFamily="34" charset="0"/>
                <a:cs typeface="Arial" panose="020B0604020202020204" pitchFamily="34" charset="0"/>
              </a:rPr>
              <a:t> Provided an object, the robot/system should be able to reason and guess the most likely location to find said object.</a:t>
            </a:r>
            <a:endParaRPr lang="en-US" sz="1600" b="1" spc="-1">
              <a:latin typeface="Arial" panose="020B0604020202020204" pitchFamily="34" charset="0"/>
              <a:cs typeface="Arial" panose="020B0604020202020204" pitchFamily="34" charset="0"/>
            </a:endParaRPr>
          </a:p>
          <a:p>
            <a:pPr marL="635">
              <a:lnSpc>
                <a:spcPct val="90000"/>
              </a:lnSpc>
              <a:spcBef>
                <a:spcPts val="601"/>
              </a:spcBef>
              <a:spcAft>
                <a:spcPts val="400"/>
              </a:spcAft>
              <a:buClr>
                <a:srgbClr val="474747"/>
              </a:buClr>
            </a:pPr>
            <a:r>
              <a:rPr lang="en-US" sz="1600" b="1" strike="noStrike" spc="-1">
                <a:latin typeface="Arial" panose="020B0604020202020204" pitchFamily="34" charset="0"/>
                <a:cs typeface="Arial" panose="020B0604020202020204" pitchFamily="34" charset="0"/>
              </a:rPr>
              <a:t>Key sub-goals:</a:t>
            </a:r>
          </a:p>
          <a:p>
            <a:pPr marL="343535" indent="-342900">
              <a:lnSpc>
                <a:spcPct val="90000"/>
              </a:lnSpc>
              <a:spcBef>
                <a:spcPts val="601"/>
              </a:spcBef>
              <a:spcAft>
                <a:spcPts val="400"/>
              </a:spcAft>
              <a:buClr>
                <a:srgbClr val="474747"/>
              </a:buClr>
              <a:buFont typeface="+mj-lt"/>
              <a:buAutoNum type="arabicPeriod"/>
            </a:pPr>
            <a:r>
              <a:rPr lang="en-US" sz="1600" b="1" spc="-1">
                <a:solidFill>
                  <a:srgbClr val="262626"/>
                </a:solidFill>
                <a:latin typeface="Arial" panose="020B0604020202020204" pitchFamily="34" charset="0"/>
                <a:cs typeface="Arial" panose="020B0604020202020204" pitchFamily="34" charset="0"/>
              </a:rPr>
              <a:t>Perception:</a:t>
            </a:r>
            <a:r>
              <a:rPr lang="en-US" sz="1600" spc="-1">
                <a:solidFill>
                  <a:srgbClr val="262626"/>
                </a:solidFill>
                <a:latin typeface="Arial" panose="020B0604020202020204" pitchFamily="34" charset="0"/>
                <a:cs typeface="Arial" panose="020B0604020202020204" pitchFamily="34" charset="0"/>
              </a:rPr>
              <a:t> Using distance-based perception as used in the previous assignments.</a:t>
            </a:r>
          </a:p>
          <a:p>
            <a:pPr marL="343535" indent="-342900">
              <a:lnSpc>
                <a:spcPct val="90000"/>
              </a:lnSpc>
              <a:spcBef>
                <a:spcPts val="601"/>
              </a:spcBef>
              <a:spcAft>
                <a:spcPts val="400"/>
              </a:spcAft>
              <a:buClr>
                <a:srgbClr val="474747"/>
              </a:buClr>
              <a:buFont typeface="+mj-lt"/>
              <a:buAutoNum type="arabicPeriod"/>
            </a:pPr>
            <a:r>
              <a:rPr lang="en-US" sz="1600" b="1" spc="-1">
                <a:solidFill>
                  <a:srgbClr val="262626"/>
                </a:solidFill>
                <a:latin typeface="Arial" panose="020B0604020202020204" pitchFamily="34" charset="0"/>
                <a:cs typeface="Arial" panose="020B0604020202020204" pitchFamily="34" charset="0"/>
              </a:rPr>
              <a:t>Navigation:</a:t>
            </a:r>
            <a:r>
              <a:rPr lang="en-US" sz="1600" spc="-1">
                <a:solidFill>
                  <a:srgbClr val="262626"/>
                </a:solidFill>
                <a:latin typeface="Arial" panose="020B0604020202020204" pitchFamily="34" charset="0"/>
                <a:cs typeface="Arial" panose="020B0604020202020204" pitchFamily="34" charset="0"/>
              </a:rPr>
              <a:t> Using defined navigation stack for the </a:t>
            </a:r>
            <a:r>
              <a:rPr lang="en-US" sz="1600" spc="-1" err="1">
                <a:solidFill>
                  <a:srgbClr val="262626"/>
                </a:solidFill>
                <a:latin typeface="Arial" panose="020B0604020202020204" pitchFamily="34" charset="0"/>
                <a:cs typeface="Arial" panose="020B0604020202020204" pitchFamily="34" charset="0"/>
              </a:rPr>
              <a:t>TiaGo</a:t>
            </a:r>
            <a:r>
              <a:rPr lang="en-US" sz="1600" spc="-1">
                <a:solidFill>
                  <a:srgbClr val="262626"/>
                </a:solidFill>
                <a:latin typeface="Arial" panose="020B0604020202020204" pitchFamily="34" charset="0"/>
                <a:cs typeface="Arial" panose="020B0604020202020204" pitchFamily="34" charset="0"/>
              </a:rPr>
              <a:t> Robot from its workspace.</a:t>
            </a:r>
          </a:p>
          <a:p>
            <a:pPr marL="343535" indent="-342900">
              <a:lnSpc>
                <a:spcPct val="90000"/>
              </a:lnSpc>
              <a:spcBef>
                <a:spcPts val="601"/>
              </a:spcBef>
              <a:spcAft>
                <a:spcPts val="400"/>
              </a:spcAft>
              <a:buClr>
                <a:srgbClr val="474747"/>
              </a:buClr>
              <a:buFont typeface="+mj-lt"/>
              <a:buAutoNum type="arabicPeriod"/>
            </a:pPr>
            <a:r>
              <a:rPr lang="en-US" sz="1600" b="1" spc="-1">
                <a:solidFill>
                  <a:srgbClr val="262626"/>
                </a:solidFill>
                <a:latin typeface="Arial" panose="020B0604020202020204" pitchFamily="34" charset="0"/>
                <a:cs typeface="Arial" panose="020B0604020202020204" pitchFamily="34" charset="0"/>
              </a:rPr>
              <a:t>Reasoning and Decision-making:</a:t>
            </a:r>
            <a:r>
              <a:rPr lang="en-US" sz="1600" spc="-1">
                <a:solidFill>
                  <a:srgbClr val="262626"/>
                </a:solidFill>
                <a:latin typeface="Arial" panose="020B0604020202020204" pitchFamily="34" charset="0"/>
                <a:cs typeface="Arial" panose="020B0604020202020204" pitchFamily="34" charset="0"/>
              </a:rPr>
              <a:t> Prolog combined with pre-defined ontology, as well as classifiers with Bayesian approaches</a:t>
            </a:r>
            <a:endParaRPr lang="en-US" sz="1600" b="1" spc="-1">
              <a:solidFill>
                <a:srgbClr val="262626"/>
              </a:solidFill>
              <a:latin typeface="Arial" panose="020B0604020202020204" pitchFamily="34" charset="0"/>
              <a:cs typeface="Arial" panose="020B0604020202020204" pitchFamily="34" charset="0"/>
            </a:endParaRPr>
          </a:p>
          <a:p>
            <a:pPr marL="125730" indent="-125095">
              <a:lnSpc>
                <a:spcPct val="90000"/>
              </a:lnSpc>
              <a:spcBef>
                <a:spcPts val="601"/>
              </a:spcBef>
              <a:spcAft>
                <a:spcPts val="400"/>
              </a:spcAft>
              <a:buClr>
                <a:srgbClr val="474747"/>
              </a:buClr>
              <a:buAutoNum type="alphaLcPeriod"/>
            </a:pPr>
            <a:endParaRPr lang="en-US" sz="1500" spc="-1">
              <a:latin typeface="Arial" panose="020B0604020202020204" pitchFamily="34" charset="0"/>
              <a:cs typeface="Arial" panose="020B0604020202020204" pitchFamily="34" charset="0"/>
            </a:endParaRPr>
          </a:p>
        </p:txBody>
      </p:sp>
      <p:sp>
        <p:nvSpPr>
          <p:cNvPr id="3" name="TextBox 12">
            <a:extLst>
              <a:ext uri="{FF2B5EF4-FFF2-40B4-BE49-F238E27FC236}">
                <a16:creationId xmlns:a16="http://schemas.microsoft.com/office/drawing/2014/main" id="{4500AC60-365C-A224-1ECD-877A4F0F5C2C}"/>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spTree>
    <p:extLst>
      <p:ext uri="{BB962C8B-B14F-4D97-AF65-F5344CB8AC3E}">
        <p14:creationId xmlns:p14="http://schemas.microsoft.com/office/powerpoint/2010/main" val="17583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3CEA264-9259-5AA0-DE14-7A52DBD1D3A6}"/>
              </a:ext>
            </a:extLst>
          </p:cNvPr>
          <p:cNvSpPr>
            <a:spLocks noGrp="1"/>
          </p:cNvSpPr>
          <p:nvPr>
            <p:ph type="subTitle"/>
          </p:nvPr>
        </p:nvSpPr>
        <p:spPr>
          <a:xfrm>
            <a:off x="192833" y="523996"/>
            <a:ext cx="8229240" cy="858600"/>
          </a:xfrm>
        </p:spPr>
        <p:txBody>
          <a:bodyPr/>
          <a:lstStyle/>
          <a:p>
            <a:r>
              <a:rPr lang="en-US" altLang="zh-CN" sz="3200" b="1">
                <a:solidFill>
                  <a:srgbClr val="194461"/>
                </a:solidFill>
                <a:ea typeface="+mj-lt"/>
                <a:cs typeface="Arial"/>
              </a:rPr>
              <a:t>Problem Definition</a:t>
            </a:r>
            <a:endParaRPr lang="zh-CN"/>
          </a:p>
        </p:txBody>
      </p:sp>
      <p:sp>
        <p:nvSpPr>
          <p:cNvPr id="6" name="副标题 2">
            <a:extLst>
              <a:ext uri="{FF2B5EF4-FFF2-40B4-BE49-F238E27FC236}">
                <a16:creationId xmlns:a16="http://schemas.microsoft.com/office/drawing/2014/main" id="{F27BBA09-3F1C-9F40-0365-E5B0451A9576}"/>
              </a:ext>
            </a:extLst>
          </p:cNvPr>
          <p:cNvSpPr txBox="1">
            <a:spLocks/>
          </p:cNvSpPr>
          <p:nvPr/>
        </p:nvSpPr>
        <p:spPr>
          <a:xfrm>
            <a:off x="192833" y="1382596"/>
            <a:ext cx="7272025" cy="1783168"/>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35">
              <a:lnSpc>
                <a:spcPct val="100000"/>
              </a:lnSpc>
              <a:spcBef>
                <a:spcPts val="601"/>
              </a:spcBef>
              <a:spcAft>
                <a:spcPts val="400"/>
              </a:spcAft>
            </a:pPr>
            <a:r>
              <a:rPr lang="en-US" altLang="zh-CN" sz="1500">
                <a:latin typeface="Times New Roman"/>
              </a:rPr>
              <a:t>1. How to determine which area in the room an object might be in?</a:t>
            </a:r>
            <a:br>
              <a:rPr lang="en-US" altLang="zh-CN" sz="1500">
                <a:latin typeface="Times New Roman"/>
              </a:rPr>
            </a:br>
            <a:r>
              <a:rPr lang="en-US" altLang="zh-CN" sz="1500">
                <a:latin typeface="Times New Roman"/>
              </a:rPr>
              <a:t>2. What is the navigation strategy when navigating to find an object?</a:t>
            </a:r>
            <a:br>
              <a:rPr lang="en-US" altLang="zh-CN" sz="1500">
                <a:latin typeface="Times New Roman"/>
              </a:rPr>
            </a:br>
            <a:r>
              <a:rPr lang="en-US" altLang="zh-CN" sz="1500">
                <a:latin typeface="Times New Roman"/>
              </a:rPr>
              <a:t>    a) Should the robot travel to a “center” region of an area then sweep the area to find an object? What is optimal way to find the object if the robot knows it should be somewhere close-by?</a:t>
            </a:r>
            <a:br>
              <a:rPr lang="en-US" altLang="zh-CN" sz="1500">
                <a:latin typeface="Times New Roman"/>
              </a:rPr>
            </a:br>
            <a:r>
              <a:rPr lang="en-US" altLang="zh-CN" sz="1500">
                <a:latin typeface="Times New Roman"/>
              </a:rPr>
              <a:t>    b) Since the system is probabilistic, at what point should the robot try the other options to find the object?</a:t>
            </a:r>
            <a:endParaRPr lang="en-US" altLang="zh-CN" sz="1500">
              <a:latin typeface="Arial"/>
            </a:endParaRPr>
          </a:p>
        </p:txBody>
      </p:sp>
      <p:sp>
        <p:nvSpPr>
          <p:cNvPr id="4" name="TextBox 12">
            <a:extLst>
              <a:ext uri="{FF2B5EF4-FFF2-40B4-BE49-F238E27FC236}">
                <a16:creationId xmlns:a16="http://schemas.microsoft.com/office/drawing/2014/main" id="{176D7BA3-0B16-DCD2-2B3D-8D67169E59C8}"/>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spTree>
    <p:extLst>
      <p:ext uri="{BB962C8B-B14F-4D97-AF65-F5344CB8AC3E}">
        <p14:creationId xmlns:p14="http://schemas.microsoft.com/office/powerpoint/2010/main" val="1350715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AF577-A7BE-9454-35C5-9FA845E338A2}"/>
              </a:ext>
            </a:extLst>
          </p:cNvPr>
          <p:cNvSpPr>
            <a:spLocks noGrp="1"/>
          </p:cNvSpPr>
          <p:nvPr>
            <p:ph type="title"/>
          </p:nvPr>
        </p:nvSpPr>
        <p:spPr>
          <a:xfrm>
            <a:off x="316761" y="205200"/>
            <a:ext cx="7490275" cy="858600"/>
          </a:xfrm>
        </p:spPr>
        <p:txBody>
          <a:bodyPr/>
          <a:lstStyle/>
          <a:p>
            <a:r>
              <a:rPr lang="en-US" altLang="zh-CN" sz="3200" b="1">
                <a:solidFill>
                  <a:srgbClr val="194461"/>
                </a:solidFill>
                <a:ea typeface="+mj-lt"/>
                <a:cs typeface="Arial"/>
              </a:rPr>
              <a:t>Method and implementation</a:t>
            </a:r>
            <a:r>
              <a:rPr lang="en-GB" altLang="zh-CN" sz="3200"/>
              <a:t>: </a:t>
            </a:r>
            <a:r>
              <a:rPr lang="en-US" altLang="zh-CN" sz="3200" b="1">
                <a:solidFill>
                  <a:srgbClr val="194461"/>
                </a:solidFill>
                <a:ea typeface="+mj-lt"/>
                <a:cs typeface="Arial"/>
              </a:rPr>
              <a:t>Architecture</a:t>
            </a:r>
            <a:endParaRPr lang="zh-CN"/>
          </a:p>
        </p:txBody>
      </p:sp>
      <p:pic>
        <p:nvPicPr>
          <p:cNvPr id="10" name="Picture 9" descr="A diagram of a server&#10;&#10;Description automatically generated">
            <a:extLst>
              <a:ext uri="{FF2B5EF4-FFF2-40B4-BE49-F238E27FC236}">
                <a16:creationId xmlns:a16="http://schemas.microsoft.com/office/drawing/2014/main" id="{CF2615E3-1746-F4A4-59C4-F41BAE4F8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709" y="633084"/>
            <a:ext cx="3229155" cy="4254499"/>
          </a:xfrm>
          <a:prstGeom prst="rect">
            <a:avLst/>
          </a:prstGeom>
        </p:spPr>
      </p:pic>
      <p:sp>
        <p:nvSpPr>
          <p:cNvPr id="5" name="TextBox 12">
            <a:extLst>
              <a:ext uri="{FF2B5EF4-FFF2-40B4-BE49-F238E27FC236}">
                <a16:creationId xmlns:a16="http://schemas.microsoft.com/office/drawing/2014/main" id="{257806F7-6336-42FB-DBDE-62788F5C5E08}"/>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sp>
        <p:nvSpPr>
          <p:cNvPr id="11" name="TextBox 10">
            <a:extLst>
              <a:ext uri="{FF2B5EF4-FFF2-40B4-BE49-F238E27FC236}">
                <a16:creationId xmlns:a16="http://schemas.microsoft.com/office/drawing/2014/main" id="{31EED325-4C9F-61CB-A0E8-566C2186E604}"/>
              </a:ext>
            </a:extLst>
          </p:cNvPr>
          <p:cNvSpPr txBox="1"/>
          <p:nvPr/>
        </p:nvSpPr>
        <p:spPr>
          <a:xfrm>
            <a:off x="3634990" y="4876800"/>
            <a:ext cx="2800767" cy="230832"/>
          </a:xfrm>
          <a:prstGeom prst="rect">
            <a:avLst/>
          </a:prstGeom>
          <a:noFill/>
        </p:spPr>
        <p:txBody>
          <a:bodyPr wrap="none" rtlCol="0">
            <a:spAutoFit/>
          </a:bodyPr>
          <a:lstStyle/>
          <a:p>
            <a:r>
              <a:rPr lang="en-GB" sz="900" dirty="0">
                <a:solidFill>
                  <a:schemeClr val="tx1">
                    <a:lumMod val="65000"/>
                    <a:lumOff val="35000"/>
                  </a:schemeClr>
                </a:solidFill>
              </a:rPr>
              <a:t>Figure 2: Architecture of this ROS package/Project.</a:t>
            </a:r>
            <a:endParaRPr lang="en-SE" sz="900" dirty="0">
              <a:solidFill>
                <a:schemeClr val="tx1">
                  <a:lumMod val="65000"/>
                  <a:lumOff val="35000"/>
                </a:schemeClr>
              </a:solidFill>
            </a:endParaRPr>
          </a:p>
        </p:txBody>
      </p:sp>
    </p:spTree>
    <p:extLst>
      <p:ext uri="{BB962C8B-B14F-4D97-AF65-F5344CB8AC3E}">
        <p14:creationId xmlns:p14="http://schemas.microsoft.com/office/powerpoint/2010/main" val="3512771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ea typeface="+mn-lt"/>
                <a:cs typeface="+mn-lt"/>
              </a:rPr>
              <a:t>Structure</a:t>
            </a:r>
            <a:endParaRPr lang="zh-CN">
              <a:ea typeface="+mn-lt"/>
              <a:cs typeface="+mn-lt"/>
            </a:endParaRPr>
          </a:p>
        </p:txBody>
      </p:sp>
      <p:sp>
        <p:nvSpPr>
          <p:cNvPr id="135" name="CustomShape 2"/>
          <p:cNvSpPr/>
          <p:nvPr/>
        </p:nvSpPr>
        <p:spPr>
          <a:xfrm>
            <a:off x="313360" y="2168546"/>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r>
              <a:rPr lang="en-US" sz="1200" b="1" spc="-1">
                <a:solidFill>
                  <a:srgbClr val="262626"/>
                </a:solidFill>
                <a:latin typeface="Arial"/>
                <a:cs typeface="Arial"/>
              </a:rPr>
              <a:t>A</a:t>
            </a:r>
            <a:r>
              <a:rPr lang="en-US" sz="1500" spc="-1">
                <a:solidFill>
                  <a:srgbClr val="262626"/>
                </a:solidFill>
                <a:latin typeface="Arial"/>
              </a:rPr>
              <a:t> </a:t>
            </a:r>
            <a:r>
              <a:rPr lang="en-US" sz="1200" b="1" spc="-1">
                <a:solidFill>
                  <a:srgbClr val="262626"/>
                </a:solidFill>
                <a:ea typeface="+mn-lt"/>
                <a:cs typeface="+mn-lt"/>
              </a:rPr>
              <a:t>User-Defined Object Retrieval</a:t>
            </a:r>
            <a:endParaRPr lang="en-US" sz="1500" b="0" strike="noStrike" spc="-1">
              <a:solidFill>
                <a:srgbClr val="262626"/>
              </a:solidFill>
              <a:latin typeface="Arial"/>
            </a:endParaRPr>
          </a:p>
          <a:p>
            <a:pPr marL="125730" indent="-125095">
              <a:lnSpc>
                <a:spcPct val="90000"/>
              </a:lnSpc>
              <a:spcBef>
                <a:spcPts val="601"/>
              </a:spcBef>
              <a:spcAft>
                <a:spcPts val="400"/>
              </a:spcAft>
              <a:buClr>
                <a:srgbClr val="474747"/>
              </a:buClr>
              <a:buFont typeface="Arial"/>
              <a:buChar char="•"/>
            </a:pPr>
            <a:r>
              <a:rPr lang="en-US" sz="1200" b="1" spc="-1">
                <a:solidFill>
                  <a:srgbClr val="262626"/>
                </a:solidFill>
                <a:latin typeface="Arial"/>
                <a:cs typeface="Arial"/>
              </a:rPr>
              <a:t>B </a:t>
            </a:r>
            <a:r>
              <a:rPr lang="en-US" sz="1200" b="1" spc="-1">
                <a:solidFill>
                  <a:srgbClr val="262626"/>
                </a:solidFill>
                <a:ea typeface="+mn-lt"/>
                <a:cs typeface="+mn-lt"/>
              </a:rPr>
              <a:t>Knowledge Base and Prolog Logic</a:t>
            </a:r>
            <a:endParaRPr lang="en-US" sz="1200" b="1" strike="noStrike" spc="-1">
              <a:solidFill>
                <a:srgbClr val="262626"/>
              </a:solidFill>
              <a:latin typeface="Arial"/>
              <a:cs typeface="Arial"/>
            </a:endParaRPr>
          </a:p>
          <a:p>
            <a:pPr marL="125730" indent="-125095">
              <a:lnSpc>
                <a:spcPct val="90000"/>
              </a:lnSpc>
              <a:spcBef>
                <a:spcPts val="601"/>
              </a:spcBef>
              <a:spcAft>
                <a:spcPts val="400"/>
              </a:spcAft>
              <a:buClr>
                <a:srgbClr val="474747"/>
              </a:buClr>
              <a:buFont typeface="Arial"/>
              <a:buChar char="•"/>
            </a:pPr>
            <a:r>
              <a:rPr lang="en-US" sz="1200" b="1" spc="-1">
                <a:solidFill>
                  <a:srgbClr val="262626"/>
                </a:solidFill>
                <a:latin typeface="Arial"/>
                <a:cs typeface="Arial"/>
              </a:rPr>
              <a:t>C </a:t>
            </a:r>
            <a:r>
              <a:rPr lang="en-US" sz="1200" b="1" spc="-1">
                <a:solidFill>
                  <a:srgbClr val="262626"/>
                </a:solidFill>
                <a:ea typeface="+mn-lt"/>
                <a:cs typeface="+mn-lt"/>
              </a:rPr>
              <a:t>Bayesian Classifier</a:t>
            </a:r>
            <a:endParaRPr lang="en-US" sz="1200" b="1" spc="-1">
              <a:solidFill>
                <a:srgbClr val="262626"/>
              </a:solidFill>
              <a:latin typeface="Arial"/>
              <a:cs typeface="Arial"/>
            </a:endParaRPr>
          </a:p>
          <a:p>
            <a:pPr marL="125730" indent="-125095">
              <a:lnSpc>
                <a:spcPct val="90000"/>
              </a:lnSpc>
              <a:spcBef>
                <a:spcPts val="601"/>
              </a:spcBef>
              <a:spcAft>
                <a:spcPts val="400"/>
              </a:spcAft>
              <a:buClr>
                <a:srgbClr val="474747"/>
              </a:buClr>
              <a:buFont typeface="Arial"/>
              <a:buChar char="•"/>
            </a:pPr>
            <a:r>
              <a:rPr lang="en-US" sz="1200" b="1" spc="-1">
                <a:solidFill>
                  <a:srgbClr val="262626"/>
                </a:solidFill>
                <a:latin typeface="Arial"/>
                <a:cs typeface="Arial"/>
              </a:rPr>
              <a:t>D </a:t>
            </a:r>
            <a:r>
              <a:rPr lang="en-US" sz="1200" b="1" spc="-1">
                <a:solidFill>
                  <a:srgbClr val="262626"/>
                </a:solidFill>
                <a:ea typeface="+mn-lt"/>
                <a:cs typeface="+mn-lt"/>
              </a:rPr>
              <a:t>Navigation Search and Retrieval Process</a:t>
            </a:r>
            <a:endParaRPr lang="en-US" sz="1200" b="1" spc="-1">
              <a:solidFill>
                <a:srgbClr val="262626"/>
              </a:solidFill>
              <a:latin typeface="Arial"/>
              <a:cs typeface="Arial"/>
            </a:endParaRPr>
          </a:p>
          <a:p>
            <a:pPr marL="125730" indent="-125095">
              <a:lnSpc>
                <a:spcPct val="90000"/>
              </a:lnSpc>
              <a:spcBef>
                <a:spcPts val="601"/>
              </a:spcBef>
              <a:spcAft>
                <a:spcPts val="400"/>
              </a:spcAft>
              <a:buClr>
                <a:srgbClr val="474747"/>
              </a:buClr>
              <a:buFont typeface="Arial"/>
              <a:buChar char="•"/>
            </a:pPr>
            <a:endParaRPr lang="en-US" sz="1500" spc="-1">
              <a:latin typeface="Arial"/>
            </a:endParaRPr>
          </a:p>
        </p:txBody>
      </p:sp>
      <p:sp>
        <p:nvSpPr>
          <p:cNvPr id="136"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DC067662-4CD5-4BD8-9100-83F964EF5AB1}" type="slidenum">
              <a:rPr lang="en-US" sz="800" b="0" strike="noStrike" spc="-1">
                <a:solidFill>
                  <a:srgbClr val="262626"/>
                </a:solidFill>
                <a:latin typeface="Arial"/>
              </a:rPr>
              <a:t>6</a:t>
            </a:fld>
            <a:endParaRPr lang="en-US" sz="800" b="0" strike="noStrike" spc="-1">
              <a:latin typeface="Arial"/>
            </a:endParaRPr>
          </a:p>
        </p:txBody>
      </p:sp>
      <p:pic>
        <p:nvPicPr>
          <p:cNvPr id="2" name="图片 1" descr="手机屏幕截图&#10;&#10;已自动生成说明">
            <a:extLst>
              <a:ext uri="{FF2B5EF4-FFF2-40B4-BE49-F238E27FC236}">
                <a16:creationId xmlns:a16="http://schemas.microsoft.com/office/drawing/2014/main" id="{87B72018-49B0-1288-B2C4-8872E4F118E3}"/>
              </a:ext>
            </a:extLst>
          </p:cNvPr>
          <p:cNvPicPr>
            <a:picLocks noChangeAspect="1"/>
          </p:cNvPicPr>
          <p:nvPr/>
        </p:nvPicPr>
        <p:blipFill>
          <a:blip r:embed="rId3"/>
          <a:stretch>
            <a:fillRect/>
          </a:stretch>
        </p:blipFill>
        <p:spPr>
          <a:xfrm>
            <a:off x="4089918" y="2039179"/>
            <a:ext cx="4836368" cy="1465579"/>
          </a:xfrm>
          <a:prstGeom prst="rect">
            <a:avLst/>
          </a:prstGeom>
        </p:spPr>
      </p:pic>
      <p:sp>
        <p:nvSpPr>
          <p:cNvPr id="4" name="TextBox 30">
            <a:extLst>
              <a:ext uri="{FF2B5EF4-FFF2-40B4-BE49-F238E27FC236}">
                <a16:creationId xmlns:a16="http://schemas.microsoft.com/office/drawing/2014/main" id="{4FBE0CAF-B98C-9849-F85E-DFE3BADDB255}"/>
              </a:ext>
            </a:extLst>
          </p:cNvPr>
          <p:cNvSpPr txBox="1"/>
          <p:nvPr/>
        </p:nvSpPr>
        <p:spPr>
          <a:xfrm>
            <a:off x="5579001" y="3504758"/>
            <a:ext cx="2351926" cy="230832"/>
          </a:xfrm>
          <a:prstGeom prst="rect">
            <a:avLst/>
          </a:prstGeom>
          <a:noFill/>
        </p:spPr>
        <p:txBody>
          <a:bodyPr wrap="non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a:solidFill>
                  <a:schemeClr val="tx1">
                    <a:lumMod val="50000"/>
                    <a:lumOff val="50000"/>
                  </a:schemeClr>
                </a:solidFill>
              </a:rPr>
              <a:t>Figure 3: </a:t>
            </a:r>
            <a:r>
              <a:rPr lang="en-GB" sz="900" dirty="0">
                <a:solidFill>
                  <a:schemeClr val="tx1">
                    <a:lumMod val="50000"/>
                    <a:lumOff val="50000"/>
                  </a:schemeClr>
                </a:solidFill>
              </a:rPr>
              <a:t>Example </a:t>
            </a:r>
            <a:r>
              <a:rPr lang="en-GB" sz="900">
                <a:solidFill>
                  <a:schemeClr val="tx1">
                    <a:lumMod val="50000"/>
                    <a:lumOff val="50000"/>
                  </a:schemeClr>
                </a:solidFill>
                <a:cs typeface="Arial"/>
              </a:rPr>
              <a:t>Pipeline for this project</a:t>
            </a:r>
            <a:r>
              <a:rPr lang="en-GB" sz="900">
                <a:solidFill>
                  <a:schemeClr val="tx1">
                    <a:lumMod val="50000"/>
                    <a:lumOff val="50000"/>
                  </a:schemeClr>
                </a:solidFill>
              </a:rPr>
              <a:t>.</a:t>
            </a:r>
            <a:endParaRPr lang="en-SE" sz="900">
              <a:solidFill>
                <a:schemeClr val="tx1">
                  <a:lumMod val="50000"/>
                  <a:lumOff val="50000"/>
                </a:schemeClr>
              </a:solidFill>
            </a:endParaRPr>
          </a:p>
        </p:txBody>
      </p:sp>
      <p:sp>
        <p:nvSpPr>
          <p:cNvPr id="5" name="TextBox 12">
            <a:extLst>
              <a:ext uri="{FF2B5EF4-FFF2-40B4-BE49-F238E27FC236}">
                <a16:creationId xmlns:a16="http://schemas.microsoft.com/office/drawing/2014/main" id="{2BCDE648-3F7F-E8E8-BD14-2F928AA27B01}"/>
              </a:ext>
            </a:extLst>
          </p:cNvPr>
          <p:cNvSpPr txBox="1"/>
          <p:nvPr/>
        </p:nvSpPr>
        <p:spPr>
          <a:xfrm>
            <a:off x="372644" y="4800375"/>
            <a:ext cx="986167"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Yaochen</a:t>
            </a:r>
            <a:r>
              <a:rPr lang="en-GB" sz="900" b="1">
                <a:solidFill>
                  <a:schemeClr val="tx1">
                    <a:lumMod val="65000"/>
                    <a:lumOff val="35000"/>
                  </a:schemeClr>
                </a:solidFill>
              </a:rPr>
              <a:t> Song</a:t>
            </a:r>
            <a:endParaRPr lang="zh-CN" altLang="en-US" b="1">
              <a:solidFill>
                <a:schemeClr val="tx1">
                  <a:lumMod val="65000"/>
                  <a:lumOff val="35000"/>
                </a:schemeClr>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9A764-87C3-2178-6ECF-6832B84A9DEB}"/>
              </a:ext>
            </a:extLst>
          </p:cNvPr>
          <p:cNvSpPr>
            <a:spLocks noGrp="1"/>
          </p:cNvSpPr>
          <p:nvPr>
            <p:ph type="title"/>
          </p:nvPr>
        </p:nvSpPr>
        <p:spPr>
          <a:xfrm>
            <a:off x="328904" y="333496"/>
            <a:ext cx="8229240" cy="858600"/>
          </a:xfrm>
        </p:spPr>
        <p:txBody>
          <a:bodyPr/>
          <a:lstStyle/>
          <a:p>
            <a:r>
              <a:rPr lang="en-US" altLang="zh-CN" sz="3200" b="1">
                <a:solidFill>
                  <a:srgbClr val="194461"/>
                </a:solidFill>
                <a:ea typeface="+mj-lt"/>
                <a:cs typeface="Arial"/>
              </a:rPr>
              <a:t>Method and implementation</a:t>
            </a:r>
            <a:r>
              <a:rPr lang="en-GB" altLang="zh-CN" sz="3200"/>
              <a:t>: </a:t>
            </a:r>
            <a:r>
              <a:rPr lang="en-US" altLang="zh-CN" sz="3200" b="1">
                <a:solidFill>
                  <a:srgbClr val="194461"/>
                </a:solidFill>
                <a:ea typeface="+mj-lt"/>
                <a:cs typeface="Arial"/>
              </a:rPr>
              <a:t>Prolog</a:t>
            </a:r>
            <a:endParaRPr lang="zh-CN"/>
          </a:p>
        </p:txBody>
      </p:sp>
      <p:sp>
        <p:nvSpPr>
          <p:cNvPr id="3" name="副标题 2">
            <a:extLst>
              <a:ext uri="{FF2B5EF4-FFF2-40B4-BE49-F238E27FC236}">
                <a16:creationId xmlns:a16="http://schemas.microsoft.com/office/drawing/2014/main" id="{BFD9241D-4441-C36D-D592-3A851EF68786}"/>
              </a:ext>
            </a:extLst>
          </p:cNvPr>
          <p:cNvSpPr>
            <a:spLocks noGrp="1"/>
          </p:cNvSpPr>
          <p:nvPr>
            <p:ph type="subTitle"/>
          </p:nvPr>
        </p:nvSpPr>
        <p:spPr>
          <a:xfrm>
            <a:off x="328904" y="1235455"/>
            <a:ext cx="8229240" cy="3440069"/>
          </a:xfrm>
        </p:spPr>
        <p:txBody>
          <a:bodyPr/>
          <a:lstStyle/>
          <a:p>
            <a:r>
              <a:rPr lang="en-US" altLang="zh-CN" sz="1200">
                <a:solidFill>
                  <a:srgbClr val="374151"/>
                </a:solidFill>
                <a:ea typeface="+mj-lt"/>
                <a:cs typeface="+mn-lt"/>
              </a:rPr>
              <a:t>•</a:t>
            </a:r>
            <a:r>
              <a:rPr lang="zh-CN" sz="1200" b="1">
                <a:ea typeface="+mn-lt"/>
                <a:cs typeface="+mn-lt"/>
              </a:rPr>
              <a:t>Code Explanation</a:t>
            </a:r>
            <a:endParaRPr lang="zh-CN" altLang="en-US"/>
          </a:p>
          <a:p>
            <a:r>
              <a:rPr lang="zh-CN" sz="1200">
                <a:solidFill>
                  <a:srgbClr val="374151"/>
                </a:solidFill>
                <a:ea typeface="+mn-lt"/>
                <a:cs typeface="+mn-lt"/>
              </a:rPr>
              <a:t>Code Overview:</a:t>
            </a:r>
            <a:endParaRPr lang="zh-CN"/>
          </a:p>
          <a:p>
            <a:pPr algn="l"/>
            <a:endParaRPr lang="zh-CN" altLang="en-US"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a:endParaRPr lang="zh-CN" sz="1200">
              <a:solidFill>
                <a:srgbClr val="374151"/>
              </a:solidFill>
              <a:latin typeface="+mn-lt"/>
              <a:ea typeface="+mn-lt"/>
              <a:cs typeface="+mn-lt"/>
            </a:endParaRPr>
          </a:p>
          <a:p>
            <a:pPr algn="l" rtl="0"/>
            <a:endParaRPr lang="zh-CN" altLang="en-US" sz="1200">
              <a:solidFill>
                <a:srgbClr val="374151"/>
              </a:solidFill>
              <a:latin typeface="+mn-lt"/>
              <a:ea typeface="+mn-lt"/>
              <a:cs typeface="+mn-lt"/>
            </a:endParaRPr>
          </a:p>
          <a:p>
            <a:pPr lvl="1" algn="l" rtl="0"/>
            <a:r>
              <a:rPr lang="en-US" sz="1200" kern="1200" spc="-1">
                <a:solidFill>
                  <a:srgbClr val="374151"/>
                </a:solidFill>
                <a:latin typeface="+mn-lt"/>
                <a:ea typeface="+mn-lt"/>
                <a:cs typeface="+mn-lt"/>
              </a:rPr>
              <a:t>•</a:t>
            </a:r>
            <a:r>
              <a:rPr lang="en-US" altLang="zh-CN" sz="1200" kern="1200" spc="-1">
                <a:solidFill>
                  <a:srgbClr val="374151"/>
                </a:solidFill>
                <a:latin typeface="+mn-lt"/>
                <a:ea typeface="+mn-lt"/>
                <a:cs typeface="+mn-lt"/>
              </a:rPr>
              <a:t>"</a:t>
            </a:r>
            <a:r>
              <a:rPr lang="en-US" altLang="zh-CN" sz="1200" kern="1200" spc="-1" err="1">
                <a:solidFill>
                  <a:srgbClr val="374151"/>
                </a:solidFill>
                <a:latin typeface="+mn-lt"/>
                <a:ea typeface="+mn-lt"/>
                <a:cs typeface="+mn-lt"/>
              </a:rPr>
              <a:t>getClassPath</a:t>
            </a:r>
            <a:r>
              <a:rPr lang="en-US" altLang="zh-CN" sz="1200" kern="1200" spc="-1">
                <a:solidFill>
                  <a:srgbClr val="374151"/>
                </a:solidFill>
                <a:latin typeface="+mn-lt"/>
                <a:ea typeface="+mn-lt"/>
                <a:cs typeface="+mn-lt"/>
              </a:rPr>
              <a:t>/2 retrieves the full class hierarchy path for the given object."</a:t>
            </a:r>
            <a:endParaRPr lang="zh-CN" altLang="en-US" sz="1200" kern="1200" spc="-1">
              <a:solidFill>
                <a:srgbClr val="374151"/>
              </a:solidFill>
              <a:latin typeface="+mn-lt"/>
              <a:ea typeface="+mn-lt"/>
              <a:cs typeface="+mn-lt"/>
            </a:endParaRPr>
          </a:p>
          <a:p>
            <a:pPr lvl="1" algn="l" rtl="0"/>
            <a:r>
              <a:rPr lang="en-US" sz="1200" kern="1200" spc="-1">
                <a:solidFill>
                  <a:srgbClr val="374151"/>
                </a:solidFill>
                <a:latin typeface="+mn-lt"/>
                <a:ea typeface="+mn-lt"/>
                <a:cs typeface="+mn-lt"/>
              </a:rPr>
              <a:t>•</a:t>
            </a:r>
            <a:r>
              <a:rPr lang="en-US" altLang="zh-CN" sz="1200" kern="1200" spc="-1">
                <a:solidFill>
                  <a:srgbClr val="374151"/>
                </a:solidFill>
                <a:latin typeface="+mn-lt"/>
                <a:ea typeface="+mn-lt"/>
                <a:cs typeface="+mn-lt"/>
              </a:rPr>
              <a:t>"</a:t>
            </a:r>
            <a:r>
              <a:rPr lang="en-US" altLang="zh-CN" sz="1200" kern="1200" spc="-1" err="1">
                <a:solidFill>
                  <a:srgbClr val="374151"/>
                </a:solidFill>
                <a:latin typeface="+mn-lt"/>
                <a:ea typeface="+mn-lt"/>
                <a:cs typeface="+mn-lt"/>
              </a:rPr>
              <a:t>rdf_has</a:t>
            </a:r>
            <a:r>
              <a:rPr lang="en-US" altLang="zh-CN" sz="1200" kern="1200" spc="-1">
                <a:solidFill>
                  <a:srgbClr val="374151"/>
                </a:solidFill>
                <a:latin typeface="+mn-lt"/>
                <a:ea typeface="+mn-lt"/>
                <a:cs typeface="+mn-lt"/>
              </a:rPr>
              <a:t>/3 checks for the existence of the object within the specified class type."</a:t>
            </a:r>
            <a:endParaRPr lang="zh-CN" altLang="en-US" sz="1200" kern="1200" spc="-1">
              <a:solidFill>
                <a:srgbClr val="374151"/>
              </a:solidFill>
              <a:latin typeface="+mn-lt"/>
              <a:ea typeface="+mn-lt"/>
              <a:cs typeface="+mn-lt"/>
            </a:endParaRPr>
          </a:p>
          <a:p>
            <a:pPr lvl="1" algn="l"/>
            <a:r>
              <a:rPr lang="en-US" sz="1200" kern="1200" spc="-1">
                <a:solidFill>
                  <a:srgbClr val="374151"/>
                </a:solidFill>
                <a:latin typeface="+mn-lt"/>
                <a:ea typeface="+mn-lt"/>
                <a:cs typeface="+mn-lt"/>
              </a:rPr>
              <a:t>•</a:t>
            </a:r>
            <a:r>
              <a:rPr lang="en-US" altLang="zh-CN" sz="1200" kern="1200" spc="-1">
                <a:solidFill>
                  <a:srgbClr val="374151"/>
                </a:solidFill>
                <a:latin typeface="+mn-lt"/>
                <a:ea typeface="+mn-lt"/>
                <a:cs typeface="+mn-lt"/>
              </a:rPr>
              <a:t>"</a:t>
            </a:r>
            <a:r>
              <a:rPr lang="en-US" altLang="zh-CN" sz="1200" kern="1200" spc="-1" err="1">
                <a:solidFill>
                  <a:srgbClr val="374151"/>
                </a:solidFill>
                <a:latin typeface="+mn-lt"/>
                <a:ea typeface="+mn-lt"/>
                <a:cs typeface="+mn-lt"/>
              </a:rPr>
              <a:t>rdf_reachable</a:t>
            </a:r>
            <a:r>
              <a:rPr lang="en-US" altLang="zh-CN" sz="1200" kern="1200" spc="-1">
                <a:solidFill>
                  <a:srgbClr val="374151"/>
                </a:solidFill>
                <a:latin typeface="+mn-lt"/>
                <a:ea typeface="+mn-lt"/>
                <a:cs typeface="+mn-lt"/>
              </a:rPr>
              <a:t>/3 determines if the object is requestable by checking if it is a subclass of '</a:t>
            </a:r>
            <a:r>
              <a:rPr lang="en-US" altLang="zh-CN" sz="1200" kern="1200" spc="-1" err="1">
                <a:solidFill>
                  <a:srgbClr val="374151"/>
                </a:solidFill>
                <a:latin typeface="+mn-lt"/>
                <a:ea typeface="+mn-lt"/>
                <a:cs typeface="+mn-lt"/>
              </a:rPr>
              <a:t>RequestableObject</a:t>
            </a:r>
            <a:r>
              <a:rPr lang="en-US" altLang="zh-CN" sz="1200" kern="1200" spc="-1">
                <a:solidFill>
                  <a:srgbClr val="374151"/>
                </a:solidFill>
                <a:latin typeface="+mn-lt"/>
                <a:ea typeface="+mn-lt"/>
                <a:cs typeface="+mn-lt"/>
              </a:rPr>
              <a:t>'."</a:t>
            </a:r>
            <a:endParaRPr lang="zh-CN" altLang="en-US" sz="1200" kern="1200" spc="-1">
              <a:solidFill>
                <a:srgbClr val="374151"/>
              </a:solidFill>
              <a:latin typeface="+mn-lt"/>
              <a:ea typeface="+mn-lt"/>
              <a:cs typeface="+mn-lt"/>
            </a:endParaRPr>
          </a:p>
          <a:p>
            <a:pPr lvl="1" algn="l"/>
            <a:r>
              <a:rPr lang="en-US" sz="1200" kern="1200" spc="-1">
                <a:solidFill>
                  <a:srgbClr val="374151"/>
                </a:solidFill>
                <a:latin typeface="+mn-lt"/>
                <a:ea typeface="+mn-lt"/>
                <a:cs typeface="+mn-lt"/>
              </a:rPr>
              <a:t>•</a:t>
            </a:r>
            <a:r>
              <a:rPr lang="en-US" altLang="zh-CN" sz="1200" kern="1200" spc="-1">
                <a:solidFill>
                  <a:srgbClr val="374151"/>
                </a:solidFill>
                <a:latin typeface="+mn-lt"/>
                <a:ea typeface="+mn-lt"/>
                <a:cs typeface="+mn-lt"/>
              </a:rPr>
              <a:t>"</a:t>
            </a:r>
            <a:r>
              <a:rPr lang="en-US" altLang="zh-CN" sz="1200" kern="1200" spc="-1" err="1">
                <a:solidFill>
                  <a:srgbClr val="374151"/>
                </a:solidFill>
                <a:latin typeface="+mn-lt"/>
                <a:ea typeface="+mn-lt"/>
                <a:cs typeface="+mn-lt"/>
              </a:rPr>
              <a:t>rdf_has</a:t>
            </a:r>
            <a:r>
              <a:rPr lang="en-US" altLang="zh-CN" sz="1200" kern="1200" spc="-1">
                <a:solidFill>
                  <a:srgbClr val="374151"/>
                </a:solidFill>
                <a:latin typeface="+mn-lt"/>
                <a:ea typeface="+mn-lt"/>
                <a:cs typeface="+mn-lt"/>
              </a:rPr>
              <a:t>/3 (second usage) identifies the direct parent class of the object."</a:t>
            </a:r>
            <a:endParaRPr lang="zh-CN" altLang="en-US" sz="1200" kern="1200" spc="-1">
              <a:solidFill>
                <a:srgbClr val="374151"/>
              </a:solidFill>
              <a:latin typeface="+mn-lt"/>
              <a:ea typeface="+mn-lt"/>
              <a:cs typeface="+mn-lt"/>
            </a:endParaRPr>
          </a:p>
          <a:p>
            <a:r>
              <a:rPr lang="zh-CN" sz="1200">
                <a:solidFill>
                  <a:srgbClr val="374151"/>
                </a:solidFill>
                <a:ea typeface="+mn-lt"/>
                <a:cs typeface="+mn-lt"/>
              </a:rPr>
              <a:t>Application: "These predicates collectively ascertain where in the hierarchy the</a:t>
            </a:r>
            <a:r>
              <a:rPr lang="zh-CN" altLang="en-US" sz="1200">
                <a:solidFill>
                  <a:srgbClr val="374151"/>
                </a:solidFill>
                <a:ea typeface="+mn-lt"/>
                <a:cs typeface="+mn-lt"/>
              </a:rPr>
              <a:t> </a:t>
            </a:r>
            <a:r>
              <a:rPr lang="en-US" altLang="zh-CN" sz="1200">
                <a:solidFill>
                  <a:srgbClr val="374151"/>
                </a:solidFill>
                <a:ea typeface="+mj-lt"/>
                <a:cs typeface="+mj-lt"/>
              </a:rPr>
              <a:t>object</a:t>
            </a:r>
            <a:r>
              <a:rPr lang="zh-CN" altLang="en-US" sz="1200">
                <a:solidFill>
                  <a:srgbClr val="374151"/>
                </a:solidFill>
                <a:ea typeface="+mj-lt"/>
                <a:cs typeface="+mj-lt"/>
              </a:rPr>
              <a:t> </a:t>
            </a:r>
            <a:r>
              <a:rPr lang="en-US" altLang="zh-CN" sz="1200">
                <a:solidFill>
                  <a:srgbClr val="374151"/>
                </a:solidFill>
                <a:ea typeface="+mj-lt"/>
                <a:cs typeface="+mj-lt"/>
              </a:rPr>
              <a:t>is</a:t>
            </a:r>
            <a:r>
              <a:rPr lang="zh-CN" altLang="en-US" sz="1200">
                <a:solidFill>
                  <a:srgbClr val="374151"/>
                </a:solidFill>
                <a:ea typeface="+mj-lt"/>
                <a:cs typeface="+mj-lt"/>
              </a:rPr>
              <a:t> </a:t>
            </a:r>
            <a:r>
              <a:rPr lang="en-US" altLang="zh-CN" sz="1200">
                <a:solidFill>
                  <a:srgbClr val="374151"/>
                </a:solidFill>
                <a:ea typeface="+mj-lt"/>
                <a:cs typeface="+mj-lt"/>
              </a:rPr>
              <a:t>situated,</a:t>
            </a:r>
            <a:r>
              <a:rPr lang="zh-CN" altLang="en-US" sz="1200">
                <a:solidFill>
                  <a:srgbClr val="374151"/>
                </a:solidFill>
                <a:ea typeface="+mj-lt"/>
                <a:cs typeface="+mj-lt"/>
              </a:rPr>
              <a:t> </a:t>
            </a:r>
            <a:r>
              <a:rPr lang="en-US" altLang="zh-CN" sz="1200">
                <a:solidFill>
                  <a:srgbClr val="374151"/>
                </a:solidFill>
                <a:ea typeface="+mj-lt"/>
                <a:cs typeface="+mj-lt"/>
              </a:rPr>
              <a:t>guiding</a:t>
            </a:r>
            <a:r>
              <a:rPr lang="zh-CN" altLang="en-US" sz="1200">
                <a:solidFill>
                  <a:srgbClr val="374151"/>
                </a:solidFill>
                <a:ea typeface="+mj-lt"/>
                <a:cs typeface="+mj-lt"/>
              </a:rPr>
              <a:t> </a:t>
            </a:r>
            <a:r>
              <a:rPr lang="en-US" altLang="zh-CN" sz="1200">
                <a:solidFill>
                  <a:srgbClr val="374151"/>
                </a:solidFill>
                <a:ea typeface="+mj-lt"/>
                <a:cs typeface="+mj-lt"/>
              </a:rPr>
              <a:t>the</a:t>
            </a:r>
            <a:r>
              <a:rPr lang="zh-CN" altLang="en-US" sz="1200">
                <a:solidFill>
                  <a:srgbClr val="374151"/>
                </a:solidFill>
                <a:ea typeface="+mj-lt"/>
                <a:cs typeface="+mj-lt"/>
              </a:rPr>
              <a:t> </a:t>
            </a:r>
            <a:r>
              <a:rPr lang="en-US" altLang="zh-CN" sz="1200">
                <a:solidFill>
                  <a:srgbClr val="374151"/>
                </a:solidFill>
                <a:ea typeface="+mj-lt"/>
                <a:cs typeface="+mj-lt"/>
              </a:rPr>
              <a:t>robot's</a:t>
            </a:r>
            <a:r>
              <a:rPr lang="zh-CN" altLang="en-US" sz="1200">
                <a:solidFill>
                  <a:srgbClr val="374151"/>
                </a:solidFill>
                <a:ea typeface="+mj-lt"/>
                <a:cs typeface="+mj-lt"/>
              </a:rPr>
              <a:t> </a:t>
            </a:r>
            <a:r>
              <a:rPr lang="en-US" altLang="zh-CN" sz="1200">
                <a:solidFill>
                  <a:srgbClr val="374151"/>
                </a:solidFill>
                <a:ea typeface="+mj-lt"/>
                <a:cs typeface="+mj-lt"/>
              </a:rPr>
              <a:t>search</a:t>
            </a:r>
            <a:r>
              <a:rPr lang="zh-CN" altLang="en-US" sz="1200">
                <a:solidFill>
                  <a:srgbClr val="374151"/>
                </a:solidFill>
                <a:ea typeface="+mj-lt"/>
                <a:cs typeface="+mj-lt"/>
              </a:rPr>
              <a:t> </a:t>
            </a:r>
            <a:r>
              <a:rPr lang="en-US" altLang="zh-CN" sz="1200">
                <a:solidFill>
                  <a:srgbClr val="374151"/>
                </a:solidFill>
                <a:ea typeface="+mj-lt"/>
                <a:cs typeface="+mj-lt"/>
              </a:rPr>
              <a:t>strategy."</a:t>
            </a:r>
            <a:endParaRPr lang="zh-CN"/>
          </a:p>
          <a:p>
            <a:endParaRPr lang="zh-CN" altLang="en-US"/>
          </a:p>
        </p:txBody>
      </p:sp>
      <p:pic>
        <p:nvPicPr>
          <p:cNvPr id="4" name="图片 3" descr="文本&#10;&#10;已自动生成说明">
            <a:extLst>
              <a:ext uri="{FF2B5EF4-FFF2-40B4-BE49-F238E27FC236}">
                <a16:creationId xmlns:a16="http://schemas.microsoft.com/office/drawing/2014/main" id="{74E7A712-985F-78B9-63F0-DA4C24597118}"/>
              </a:ext>
            </a:extLst>
          </p:cNvPr>
          <p:cNvPicPr>
            <a:picLocks noChangeAspect="1"/>
          </p:cNvPicPr>
          <p:nvPr/>
        </p:nvPicPr>
        <p:blipFill>
          <a:blip r:embed="rId2"/>
          <a:stretch>
            <a:fillRect/>
          </a:stretch>
        </p:blipFill>
        <p:spPr>
          <a:xfrm>
            <a:off x="1555102" y="1493859"/>
            <a:ext cx="6150429" cy="1459875"/>
          </a:xfrm>
          <a:prstGeom prst="rect">
            <a:avLst/>
          </a:prstGeom>
        </p:spPr>
      </p:pic>
      <p:sp>
        <p:nvSpPr>
          <p:cNvPr id="6" name="TextBox 12">
            <a:extLst>
              <a:ext uri="{FF2B5EF4-FFF2-40B4-BE49-F238E27FC236}">
                <a16:creationId xmlns:a16="http://schemas.microsoft.com/office/drawing/2014/main" id="{B615F76C-12EC-578C-DAC9-37EBDDC8A583}"/>
              </a:ext>
            </a:extLst>
          </p:cNvPr>
          <p:cNvSpPr txBox="1"/>
          <p:nvPr/>
        </p:nvSpPr>
        <p:spPr>
          <a:xfrm>
            <a:off x="372644" y="4800375"/>
            <a:ext cx="934871"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Fengyuan</a:t>
            </a:r>
            <a:r>
              <a:rPr lang="en-GB" sz="900" b="1">
                <a:solidFill>
                  <a:schemeClr val="tx1">
                    <a:lumMod val="65000"/>
                    <a:lumOff val="35000"/>
                  </a:schemeClr>
                </a:solidFill>
              </a:rPr>
              <a:t> Liu</a:t>
            </a:r>
            <a:endParaRPr lang="zh-CN" altLang="en-US" b="1">
              <a:solidFill>
                <a:schemeClr val="tx1">
                  <a:lumMod val="65000"/>
                  <a:lumOff val="35000"/>
                </a:schemeClr>
              </a:solidFill>
            </a:endParaRPr>
          </a:p>
        </p:txBody>
      </p:sp>
      <p:sp>
        <p:nvSpPr>
          <p:cNvPr id="7" name="CustomShape 3">
            <a:extLst>
              <a:ext uri="{FF2B5EF4-FFF2-40B4-BE49-F238E27FC236}">
                <a16:creationId xmlns:a16="http://schemas.microsoft.com/office/drawing/2014/main" id="{FF0E5C2E-FE4A-0583-AAF6-C4D304403C96}"/>
              </a:ext>
            </a:extLst>
          </p:cNvPr>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A2C74DA5-3308-4A62-BFD9-3B82EC110BA7}" type="slidenum">
              <a:rPr lang="en-US" sz="800" b="0" strike="noStrike" spc="-1">
                <a:solidFill>
                  <a:srgbClr val="262626"/>
                </a:solidFill>
                <a:latin typeface="Arial"/>
              </a:rPr>
              <a:t>7</a:t>
            </a:fld>
            <a:endParaRPr lang="en-US" sz="800" b="0" strike="noStrike" spc="-1">
              <a:latin typeface="Arial"/>
            </a:endParaRPr>
          </a:p>
        </p:txBody>
      </p:sp>
    </p:spTree>
    <p:extLst>
      <p:ext uri="{BB962C8B-B14F-4D97-AF65-F5344CB8AC3E}">
        <p14:creationId xmlns:p14="http://schemas.microsoft.com/office/powerpoint/2010/main" val="171231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32290" y="55974"/>
            <a:ext cx="7842405"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ea typeface="+mn-lt"/>
                <a:cs typeface="+mn-lt"/>
              </a:rPr>
              <a:t>KB &amp; Logic</a:t>
            </a:r>
            <a:endParaRPr lang="zh-CN" altLang="en-US" sz="3200" b="1" spc="-75">
              <a:solidFill>
                <a:srgbClr val="194461"/>
              </a:solidFill>
              <a:ea typeface="+mn-lt"/>
              <a:cs typeface="+mn-lt"/>
            </a:endParaRPr>
          </a:p>
        </p:txBody>
      </p:sp>
      <p:sp>
        <p:nvSpPr>
          <p:cNvPr id="138"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marL="125730" indent="-125095">
              <a:lnSpc>
                <a:spcPct val="90000"/>
              </a:lnSpc>
              <a:spcBef>
                <a:spcPts val="601"/>
              </a:spcBef>
              <a:spcAft>
                <a:spcPts val="400"/>
              </a:spcAft>
              <a:buClr>
                <a:srgbClr val="474747"/>
              </a:buClr>
              <a:buFont typeface="Arial"/>
              <a:buChar char="•"/>
            </a:pPr>
            <a:endParaRPr lang="en-US" sz="1500" b="0" strike="noStrike" spc="-1">
              <a:solidFill>
                <a:srgbClr val="262626"/>
              </a:solidFill>
              <a:latin typeface="Arial"/>
            </a:endParaRPr>
          </a:p>
          <a:p>
            <a:pPr marL="125730" indent="-125095">
              <a:lnSpc>
                <a:spcPct val="90000"/>
              </a:lnSpc>
              <a:spcBef>
                <a:spcPts val="601"/>
              </a:spcBef>
              <a:spcAft>
                <a:spcPts val="400"/>
              </a:spcAft>
              <a:buClr>
                <a:srgbClr val="474747"/>
              </a:buClr>
              <a:buFont typeface="Arial"/>
              <a:buChar char="•"/>
            </a:pPr>
            <a:endParaRPr lang="en-US" sz="1500" b="0" strike="noStrike" spc="-1">
              <a:latin typeface="Arial"/>
            </a:endParaRPr>
          </a:p>
        </p:txBody>
      </p:sp>
      <p:sp>
        <p:nvSpPr>
          <p:cNvPr id="139"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BCC52443-F922-45E3-8C33-4EF520F4015A}" type="slidenum">
              <a:rPr lang="en-US" sz="800" b="0" strike="noStrike" spc="-1">
                <a:solidFill>
                  <a:srgbClr val="262626"/>
                </a:solidFill>
                <a:latin typeface="Arial"/>
              </a:rPr>
              <a:t>8</a:t>
            </a:fld>
            <a:endParaRPr lang="en-US" sz="800" b="0" strike="noStrike" spc="-1">
              <a:latin typeface="Arial"/>
            </a:endParaRPr>
          </a:p>
        </p:txBody>
      </p:sp>
      <p:sp>
        <p:nvSpPr>
          <p:cNvPr id="3" name="文本框 2">
            <a:extLst>
              <a:ext uri="{FF2B5EF4-FFF2-40B4-BE49-F238E27FC236}">
                <a16:creationId xmlns:a16="http://schemas.microsoft.com/office/drawing/2014/main" id="{4F1EC809-390D-E9F3-985B-5F6F0F7020F0}"/>
              </a:ext>
            </a:extLst>
          </p:cNvPr>
          <p:cNvSpPr txBox="1"/>
          <p:nvPr/>
        </p:nvSpPr>
        <p:spPr>
          <a:xfrm>
            <a:off x="374002" y="1550047"/>
            <a:ext cx="804609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spc="-1">
                <a:solidFill>
                  <a:srgbClr val="374151"/>
                </a:solidFill>
                <a:ea typeface="+mn-lt"/>
                <a:cs typeface="+mn-lt"/>
              </a:rPr>
              <a:t>•</a:t>
            </a:r>
            <a:r>
              <a:rPr lang="en-US" altLang="zh-CN" sz="1200" b="1" spc="-1">
                <a:solidFill>
                  <a:srgbClr val="262626"/>
                </a:solidFill>
                <a:ea typeface="+mn-lt"/>
                <a:cs typeface="+mn-lt"/>
              </a:rPr>
              <a:t>Ontological Knowledge Base</a:t>
            </a:r>
            <a:endParaRPr lang="zh-CN" altLang="en-US"/>
          </a:p>
          <a:p>
            <a:pPr marL="0" lvl="1"/>
            <a:r>
              <a:rPr lang="en-US" altLang="zh-CN" sz="1200">
                <a:solidFill>
                  <a:srgbClr val="374151"/>
                </a:solidFill>
                <a:ea typeface="+mn-lt"/>
                <a:cs typeface="+mn-lt"/>
              </a:rPr>
              <a:t>•"Utilizes a structured ontology for semantic classification of objects."</a:t>
            </a:r>
          </a:p>
          <a:p>
            <a:pPr marL="0" lvl="1"/>
            <a:r>
              <a:rPr lang="en-US" sz="1200">
                <a:solidFill>
                  <a:srgbClr val="374151"/>
                </a:solidFill>
                <a:ea typeface="+mn-lt"/>
                <a:cs typeface="+mn-lt"/>
              </a:rPr>
              <a:t>•</a:t>
            </a:r>
            <a:r>
              <a:rPr lang="en-US" altLang="zh-CN" sz="1200">
                <a:solidFill>
                  <a:srgbClr val="374151"/>
                </a:solidFill>
                <a:ea typeface="+mn-lt"/>
                <a:cs typeface="+mn-lt"/>
              </a:rPr>
              <a:t>"Enables hierarchical reasoning for object identification and retrieval."</a:t>
            </a:r>
          </a:p>
          <a:p>
            <a:pPr marL="228600" lvl="1" indent="-228600">
              <a:buAutoNum type="arabicPeriod"/>
            </a:pPr>
            <a:endParaRPr lang="en-US" altLang="zh-CN" sz="1200">
              <a:solidFill>
                <a:srgbClr val="374151"/>
              </a:solidFill>
              <a:latin typeface="Söhne"/>
              <a:ea typeface="+mn-lt"/>
              <a:cs typeface="+mn-lt"/>
            </a:endParaRPr>
          </a:p>
          <a:p>
            <a:r>
              <a:rPr lang="en-US" sz="1200">
                <a:solidFill>
                  <a:srgbClr val="374151"/>
                </a:solidFill>
                <a:ea typeface="+mn-lt"/>
                <a:cs typeface="+mn-lt"/>
              </a:rPr>
              <a:t>•</a:t>
            </a:r>
            <a:r>
              <a:rPr lang="en-US" altLang="zh-CN" sz="1200" b="1">
                <a:ea typeface="+mn-lt"/>
                <a:cs typeface="+mn-lt"/>
              </a:rPr>
              <a:t>Role of Prolog in Logic Processing</a:t>
            </a:r>
            <a:endParaRPr lang="en-US"/>
          </a:p>
          <a:p>
            <a:pPr marL="0" lvl="1"/>
            <a:r>
              <a:rPr lang="en-US" sz="1200">
                <a:solidFill>
                  <a:srgbClr val="374151"/>
                </a:solidFill>
                <a:ea typeface="+mn-lt"/>
                <a:cs typeface="+mn-lt"/>
              </a:rPr>
              <a:t>•</a:t>
            </a:r>
            <a:r>
              <a:rPr lang="en-US" altLang="zh-CN" sz="1200">
                <a:solidFill>
                  <a:srgbClr val="374151"/>
                </a:solidFill>
                <a:ea typeface="+mn-lt"/>
                <a:cs typeface="+mn-lt"/>
              </a:rPr>
              <a:t>"Employs Prolog for querying and inferring relationships within the ontology."</a:t>
            </a:r>
          </a:p>
          <a:p>
            <a:pPr marL="0" lvl="1"/>
            <a:r>
              <a:rPr lang="en-US" sz="1200">
                <a:solidFill>
                  <a:srgbClr val="374151"/>
                </a:solidFill>
                <a:ea typeface="+mn-lt"/>
                <a:cs typeface="+mn-lt"/>
              </a:rPr>
              <a:t>•</a:t>
            </a:r>
            <a:r>
              <a:rPr lang="en-US" altLang="zh-CN" sz="1200">
                <a:solidFill>
                  <a:srgbClr val="374151"/>
                </a:solidFill>
                <a:ea typeface="+mn-lt"/>
                <a:cs typeface="+mn-lt"/>
              </a:rPr>
              <a:t>"Facilitates robust decision-making for object localization."</a:t>
            </a:r>
          </a:p>
          <a:p>
            <a:r>
              <a:rPr lang="en-US" sz="1200">
                <a:solidFill>
                  <a:srgbClr val="374151"/>
                </a:solidFill>
                <a:ea typeface="+mn-lt"/>
                <a:cs typeface="+mn-lt"/>
              </a:rPr>
              <a:t>•</a:t>
            </a:r>
            <a:r>
              <a:rPr lang="en-US" altLang="zh-CN" sz="1200">
                <a:solidFill>
                  <a:srgbClr val="374151"/>
                </a:solidFill>
                <a:ea typeface="+mn-lt"/>
                <a:cs typeface="+mn-lt"/>
              </a:rPr>
              <a:t>"Use </a:t>
            </a:r>
            <a:r>
              <a:rPr lang="en-US" altLang="zh-CN" sz="1200" err="1">
                <a:solidFill>
                  <a:srgbClr val="374151"/>
                </a:solidFill>
                <a:ea typeface="+mn-lt"/>
                <a:cs typeface="+mn-lt"/>
              </a:rPr>
              <a:t>get_object_parent</a:t>
            </a:r>
            <a:r>
              <a:rPr lang="en-US" altLang="zh-CN" sz="1200">
                <a:solidFill>
                  <a:srgbClr val="374151"/>
                </a:solidFill>
                <a:ea typeface="+mn-lt"/>
                <a:cs typeface="+mn-lt"/>
              </a:rPr>
              <a:t> Function to </a:t>
            </a:r>
            <a:r>
              <a:rPr lang="en-US" sz="1200">
                <a:solidFill>
                  <a:srgbClr val="374151"/>
                </a:solidFill>
                <a:ea typeface="+mn-lt"/>
                <a:cs typeface="+mn-lt"/>
              </a:rPr>
              <a:t>discern the parent class of an object to guide search strategies and </a:t>
            </a:r>
            <a:r>
              <a:rPr lang="en-US" sz="1200" err="1">
                <a:solidFill>
                  <a:srgbClr val="374151"/>
                </a:solidFill>
                <a:ea typeface="+mn-lt"/>
                <a:cs typeface="+mn-lt"/>
              </a:rPr>
              <a:t>Verifie</a:t>
            </a:r>
            <a:r>
              <a:rPr lang="en-US" sz="1200">
                <a:solidFill>
                  <a:srgbClr val="374151"/>
                </a:solidFill>
                <a:ea typeface="+mn-lt"/>
                <a:cs typeface="+mn-lt"/>
              </a:rPr>
              <a:t> object’s existence and </a:t>
            </a:r>
            <a:r>
              <a:rPr lang="en-US" sz="1200" err="1">
                <a:solidFill>
                  <a:srgbClr val="374151"/>
                </a:solidFill>
                <a:ea typeface="+mn-lt"/>
                <a:cs typeface="+mn-lt"/>
              </a:rPr>
              <a:t>requestability</a:t>
            </a:r>
            <a:r>
              <a:rPr lang="en-US" sz="1200">
                <a:solidFill>
                  <a:srgbClr val="374151"/>
                </a:solidFill>
                <a:ea typeface="+mn-lt"/>
                <a:cs typeface="+mn-lt"/>
              </a:rPr>
              <a:t> within the '</a:t>
            </a:r>
            <a:r>
              <a:rPr lang="en-US" sz="1200" err="1">
                <a:solidFill>
                  <a:srgbClr val="374151"/>
                </a:solidFill>
                <a:ea typeface="+mn-lt"/>
                <a:cs typeface="+mn-lt"/>
              </a:rPr>
              <a:t>RequestableObject</a:t>
            </a:r>
            <a:r>
              <a:rPr lang="en-US" sz="1200">
                <a:solidFill>
                  <a:srgbClr val="374151"/>
                </a:solidFill>
                <a:ea typeface="+mn-lt"/>
                <a:cs typeface="+mn-lt"/>
              </a:rPr>
              <a:t>' hierarchy </a:t>
            </a:r>
          </a:p>
          <a:p>
            <a:endParaRPr lang="en-US" altLang="zh-CN" sz="1200" b="1" spc="-1">
              <a:solidFill>
                <a:srgbClr val="262626"/>
              </a:solidFill>
              <a:latin typeface="Arial"/>
              <a:cs typeface="Arial"/>
            </a:endParaRPr>
          </a:p>
        </p:txBody>
      </p:sp>
      <p:sp>
        <p:nvSpPr>
          <p:cNvPr id="4" name="TextBox 12">
            <a:extLst>
              <a:ext uri="{FF2B5EF4-FFF2-40B4-BE49-F238E27FC236}">
                <a16:creationId xmlns:a16="http://schemas.microsoft.com/office/drawing/2014/main" id="{34708EA8-4CCB-A66B-2C29-3B2CD5CD1328}"/>
              </a:ext>
            </a:extLst>
          </p:cNvPr>
          <p:cNvSpPr txBox="1"/>
          <p:nvPr/>
        </p:nvSpPr>
        <p:spPr>
          <a:xfrm>
            <a:off x="372644" y="4800375"/>
            <a:ext cx="934871"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Fengyuan</a:t>
            </a:r>
            <a:r>
              <a:rPr lang="en-GB" sz="900" b="1">
                <a:solidFill>
                  <a:schemeClr val="tx1">
                    <a:lumMod val="65000"/>
                    <a:lumOff val="35000"/>
                  </a:schemeClr>
                </a:solidFill>
              </a:rPr>
              <a:t> Liu</a:t>
            </a:r>
            <a:endParaRPr lang="zh-CN" altLang="en-US" b="1">
              <a:solidFill>
                <a:schemeClr val="tx1">
                  <a:lumMod val="65000"/>
                  <a:lumOff val="35000"/>
                </a:schemeClr>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568800" y="530280"/>
            <a:ext cx="7037640" cy="993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84000"/>
              </a:lnSpc>
            </a:pPr>
            <a:r>
              <a:rPr lang="en-US" altLang="zh-CN" sz="3200" b="1">
                <a:solidFill>
                  <a:srgbClr val="194461"/>
                </a:solidFill>
                <a:ea typeface="+mj-lt"/>
                <a:cs typeface="Arial"/>
              </a:rPr>
              <a:t>Method and implementation</a:t>
            </a:r>
            <a:r>
              <a:rPr lang="en-GB" altLang="zh-CN" sz="3200"/>
              <a:t>: </a:t>
            </a:r>
            <a:r>
              <a:rPr lang="en-US" sz="3200" b="1" spc="-75">
                <a:solidFill>
                  <a:srgbClr val="194461"/>
                </a:solidFill>
                <a:latin typeface="Arial"/>
              </a:rPr>
              <a:t>Bayesian Classifier</a:t>
            </a:r>
          </a:p>
        </p:txBody>
      </p:sp>
      <p:sp>
        <p:nvSpPr>
          <p:cNvPr id="141" name="CustomShape 2"/>
          <p:cNvSpPr/>
          <p:nvPr/>
        </p:nvSpPr>
        <p:spPr>
          <a:xfrm>
            <a:off x="573840" y="1814760"/>
            <a:ext cx="7886160" cy="285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lstStyle/>
          <a:p>
            <a:pPr>
              <a:buClr>
                <a:srgbClr val="474747"/>
              </a:buClr>
              <a:buFont typeface="Arial"/>
              <a:buChar char="•"/>
            </a:pPr>
            <a:r>
              <a:rPr lang="en-US" sz="1200" b="1" spc="-1">
                <a:solidFill>
                  <a:srgbClr val="262626"/>
                </a:solidFill>
                <a:ea typeface="+mn-lt"/>
                <a:cs typeface="+mn-lt"/>
              </a:rPr>
              <a:t>Introduction to Bayesian Classifier</a:t>
            </a:r>
            <a:endParaRPr lang="en-US" sz="1500" spc="-1">
              <a:solidFill>
                <a:srgbClr val="000000"/>
              </a:solidFill>
              <a:latin typeface="Arial"/>
            </a:endParaRPr>
          </a:p>
          <a:p>
            <a:pPr lvl="1">
              <a:buFont typeface="Arial"/>
              <a:buChar char="•"/>
            </a:pPr>
            <a:r>
              <a:rPr lang="en-US" sz="1200" spc="-1">
                <a:solidFill>
                  <a:srgbClr val="374151"/>
                </a:solidFill>
                <a:ea typeface="+mn-lt"/>
                <a:cs typeface="+mn-lt"/>
              </a:rPr>
              <a:t>Short description: "A Bayesian classifier applies Bayes' theorem to predict the probability of a label based on prior knowledge of conditions related to the label."</a:t>
            </a:r>
            <a:endParaRPr lang="en-US"/>
          </a:p>
          <a:p>
            <a:pPr lvl="1">
              <a:buFont typeface="Arial"/>
              <a:buChar char="•"/>
            </a:pPr>
            <a:r>
              <a:rPr lang="en-US" sz="1200" spc="-1">
                <a:solidFill>
                  <a:srgbClr val="374151"/>
                </a:solidFill>
                <a:ea typeface="+mn-lt"/>
                <a:cs typeface="+mn-lt"/>
              </a:rPr>
              <a:t>Relevance: Bayesian approach is particularly suited for object localization.</a:t>
            </a:r>
            <a:endParaRPr lang="en-US"/>
          </a:p>
          <a:p>
            <a:pPr lvl="1">
              <a:buFont typeface="Arial"/>
              <a:buChar char="•"/>
            </a:pPr>
            <a:endParaRPr lang="en-US" sz="1200" spc="-1">
              <a:solidFill>
                <a:srgbClr val="374151"/>
              </a:solidFill>
              <a:ea typeface="+mn-lt"/>
              <a:cs typeface="+mn-lt"/>
            </a:endParaRPr>
          </a:p>
          <a:p>
            <a:pPr>
              <a:buFont typeface="Arial"/>
              <a:buChar char="•"/>
            </a:pPr>
            <a:r>
              <a:rPr lang="en-US" sz="1200" b="1" spc="-1">
                <a:solidFill>
                  <a:srgbClr val="262626"/>
                </a:solidFill>
                <a:ea typeface="+mn-lt"/>
                <a:cs typeface="+mn-lt"/>
              </a:rPr>
              <a:t>Gaussian Process Classifier</a:t>
            </a:r>
            <a:endParaRPr lang="en-US"/>
          </a:p>
          <a:p>
            <a:pPr lvl="1">
              <a:buFont typeface="Arial"/>
              <a:buChar char="•"/>
            </a:pPr>
            <a:r>
              <a:rPr lang="en-US" sz="1200" spc="-1">
                <a:solidFill>
                  <a:srgbClr val="374151"/>
                </a:solidFill>
                <a:ea typeface="+mn-lt"/>
                <a:cs typeface="+mn-lt"/>
              </a:rPr>
              <a:t>Definition: "A type of Bayesian classifier that uses Gaussian processes to predict the probability distribution of a continuous output."</a:t>
            </a:r>
            <a:endParaRPr lang="en-US"/>
          </a:p>
          <a:p>
            <a:pPr lvl="1">
              <a:buFont typeface="Arial"/>
              <a:buChar char="•"/>
            </a:pPr>
            <a:r>
              <a:rPr lang="en-US" sz="1200" spc="-1">
                <a:solidFill>
                  <a:srgbClr val="374151"/>
                </a:solidFill>
                <a:ea typeface="+mn-lt"/>
                <a:cs typeface="+mn-lt"/>
              </a:rPr>
              <a:t>Why Gaussian: "Chosen for its ability to provide uncertainty measurements on the predictions, which is crucial for robotic decision-making."</a:t>
            </a:r>
            <a:endParaRPr lang="en-US"/>
          </a:p>
          <a:p>
            <a:pPr>
              <a:buFont typeface="Arial"/>
              <a:buChar char="•"/>
            </a:pPr>
            <a:endParaRPr lang="en-US" sz="1200" b="1" spc="-1">
              <a:solidFill>
                <a:srgbClr val="262626"/>
              </a:solidFill>
              <a:cs typeface="Arial"/>
            </a:endParaRPr>
          </a:p>
          <a:p>
            <a:pPr>
              <a:buFont typeface="Arial"/>
              <a:buChar char="•"/>
            </a:pPr>
            <a:endParaRPr lang="en-US" sz="1200" b="1" spc="-1">
              <a:solidFill>
                <a:srgbClr val="262626"/>
              </a:solidFill>
              <a:cs typeface="Arial"/>
            </a:endParaRPr>
          </a:p>
          <a:p>
            <a:pPr marL="125730" indent="-125095">
              <a:lnSpc>
                <a:spcPct val="90000"/>
              </a:lnSpc>
              <a:spcBef>
                <a:spcPts val="601"/>
              </a:spcBef>
              <a:spcAft>
                <a:spcPts val="400"/>
              </a:spcAft>
              <a:buClr>
                <a:srgbClr val="474747"/>
              </a:buClr>
              <a:buFont typeface="Arial"/>
              <a:buChar char="•"/>
            </a:pPr>
            <a:endParaRPr lang="en-US" sz="1500" b="0" strike="noStrike" spc="-1">
              <a:solidFill>
                <a:srgbClr val="262626"/>
              </a:solidFill>
              <a:latin typeface="Arial"/>
            </a:endParaRPr>
          </a:p>
        </p:txBody>
      </p:sp>
      <p:sp>
        <p:nvSpPr>
          <p:cNvPr id="142" name="CustomShape 3"/>
          <p:cNvSpPr/>
          <p:nvPr/>
        </p:nvSpPr>
        <p:spPr>
          <a:xfrm>
            <a:off x="205200" y="4852800"/>
            <a:ext cx="215280" cy="175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1678457B-1454-40A9-974D-438206393AE1}" type="slidenum">
              <a:rPr lang="en-US" sz="800" b="0" strike="noStrike" spc="-1">
                <a:solidFill>
                  <a:srgbClr val="262626"/>
                </a:solidFill>
                <a:latin typeface="Arial"/>
              </a:rPr>
              <a:t>9</a:t>
            </a:fld>
            <a:endParaRPr lang="en-US" sz="800" b="0" strike="noStrike" spc="-1">
              <a:latin typeface="Arial"/>
            </a:endParaRPr>
          </a:p>
        </p:txBody>
      </p:sp>
      <p:sp>
        <p:nvSpPr>
          <p:cNvPr id="3" name="TextBox 12">
            <a:extLst>
              <a:ext uri="{FF2B5EF4-FFF2-40B4-BE49-F238E27FC236}">
                <a16:creationId xmlns:a16="http://schemas.microsoft.com/office/drawing/2014/main" id="{2468F654-1BF7-410B-9F42-F2DDB7BAABEE}"/>
              </a:ext>
            </a:extLst>
          </p:cNvPr>
          <p:cNvSpPr txBox="1"/>
          <p:nvPr/>
        </p:nvSpPr>
        <p:spPr>
          <a:xfrm>
            <a:off x="372644" y="4800375"/>
            <a:ext cx="934871" cy="230832"/>
          </a:xfrm>
          <a:prstGeom prst="rect">
            <a:avLst/>
          </a:prstGeom>
          <a:noFill/>
        </p:spPr>
        <p:txBody>
          <a:bodyPr wrap="none" lIns="91440" tIns="45720" rIns="91440" bIns="45720" rtlCol="0" anchor="t">
            <a:spAutoFit/>
          </a:bodyPr>
          <a:lstStyle/>
          <a:p>
            <a:r>
              <a:rPr lang="en-GB" sz="900" b="1" err="1">
                <a:solidFill>
                  <a:schemeClr val="tx1">
                    <a:lumMod val="65000"/>
                    <a:lumOff val="35000"/>
                  </a:schemeClr>
                </a:solidFill>
              </a:rPr>
              <a:t>Fengyuan</a:t>
            </a:r>
            <a:r>
              <a:rPr lang="en-GB" sz="900" b="1">
                <a:solidFill>
                  <a:schemeClr val="tx1">
                    <a:lumMod val="65000"/>
                    <a:lumOff val="35000"/>
                  </a:schemeClr>
                </a:solidFill>
              </a:rPr>
              <a:t> Liu</a:t>
            </a:r>
            <a:endParaRPr lang="zh-CN" altLang="en-US" b="1">
              <a:solidFill>
                <a:schemeClr val="tx1">
                  <a:lumMod val="65000"/>
                  <a:lumOff val="35000"/>
                </a:schemeClr>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3050"/>
      </a:dk2>
      <a:lt2>
        <a:srgbClr val="FFFFFF"/>
      </a:lt2>
      <a:accent1>
        <a:srgbClr val="00A99D"/>
      </a:accent1>
      <a:accent2>
        <a:srgbClr val="194461"/>
      </a:accent2>
      <a:accent3>
        <a:srgbClr val="6C8697"/>
      </a:accent3>
      <a:accent4>
        <a:srgbClr val="BBD7DF"/>
      </a:accent4>
      <a:accent5>
        <a:srgbClr val="194461"/>
      </a:accent5>
      <a:accent6>
        <a:srgbClr val="6C8697"/>
      </a:accent6>
      <a:hlink>
        <a:srgbClr val="262626"/>
      </a:hlink>
      <a:folHlink>
        <a:srgbClr val="5D6F7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3050"/>
      </a:dk2>
      <a:lt2>
        <a:srgbClr val="FFFFFF"/>
      </a:lt2>
      <a:accent1>
        <a:srgbClr val="00A99D"/>
      </a:accent1>
      <a:accent2>
        <a:srgbClr val="194461"/>
      </a:accent2>
      <a:accent3>
        <a:srgbClr val="6C8697"/>
      </a:accent3>
      <a:accent4>
        <a:srgbClr val="BBD7DF"/>
      </a:accent4>
      <a:accent5>
        <a:srgbClr val="194461"/>
      </a:accent5>
      <a:accent6>
        <a:srgbClr val="6C8697"/>
      </a:accent6>
      <a:hlink>
        <a:srgbClr val="262626"/>
      </a:hlink>
      <a:folHlink>
        <a:srgbClr val="5D6F7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3050"/>
      </a:dk2>
      <a:lt2>
        <a:srgbClr val="FFFFFF"/>
      </a:lt2>
      <a:accent1>
        <a:srgbClr val="00A99D"/>
      </a:accent1>
      <a:accent2>
        <a:srgbClr val="194461"/>
      </a:accent2>
      <a:accent3>
        <a:srgbClr val="6C8697"/>
      </a:accent3>
      <a:accent4>
        <a:srgbClr val="BBD7DF"/>
      </a:accent4>
      <a:accent5>
        <a:srgbClr val="194461"/>
      </a:accent5>
      <a:accent6>
        <a:srgbClr val="6C8697"/>
      </a:accent6>
      <a:hlink>
        <a:srgbClr val="262626"/>
      </a:hlink>
      <a:folHlink>
        <a:srgbClr val="5D6F7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3050"/>
      </a:dk2>
      <a:lt2>
        <a:srgbClr val="FFFFFF"/>
      </a:lt2>
      <a:accent1>
        <a:srgbClr val="00A99D"/>
      </a:accent1>
      <a:accent2>
        <a:srgbClr val="194461"/>
      </a:accent2>
      <a:accent3>
        <a:srgbClr val="6C8697"/>
      </a:accent3>
      <a:accent4>
        <a:srgbClr val="BBD7DF"/>
      </a:accent4>
      <a:accent5>
        <a:srgbClr val="194461"/>
      </a:accent5>
      <a:accent6>
        <a:srgbClr val="6C8697"/>
      </a:accent6>
      <a:hlink>
        <a:srgbClr val="262626"/>
      </a:hlink>
      <a:folHlink>
        <a:srgbClr val="5D6F7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Chalmers PowerPoint template_200424</Template>
  <TotalTime>13</TotalTime>
  <Words>1810</Words>
  <Application>Microsoft Office PowerPoint</Application>
  <PresentationFormat>全屏显示(16:9)</PresentationFormat>
  <Paragraphs>150</Paragraphs>
  <Slides>17</Slides>
  <Notes>10</Notes>
  <HiddenSlides>0</HiddenSlides>
  <MMClips>1</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17</vt:i4>
      </vt:variant>
    </vt:vector>
  </HeadingPairs>
  <TitlesOfParts>
    <vt:vector size="26" baseType="lpstr">
      <vt:lpstr>Arial,Sans-Serif</vt:lpstr>
      <vt:lpstr>Söhne</vt:lpstr>
      <vt:lpstr>Arial</vt:lpstr>
      <vt:lpstr>Symbol</vt:lpstr>
      <vt:lpstr>Times New Roman</vt:lpstr>
      <vt:lpstr>Wingdings</vt:lpstr>
      <vt:lpstr>Office Theme</vt:lpstr>
      <vt:lpstr>Office Theme</vt:lpstr>
      <vt:lpstr>Office Theme</vt:lpstr>
      <vt:lpstr>PowerPoint 演示文稿</vt:lpstr>
      <vt:lpstr>PowerPoint 演示文稿</vt:lpstr>
      <vt:lpstr>Goal of this project</vt:lpstr>
      <vt:lpstr>PowerPoint 演示文稿</vt:lpstr>
      <vt:lpstr>Method and implementation: Architecture</vt:lpstr>
      <vt:lpstr>PowerPoint 演示文稿</vt:lpstr>
      <vt:lpstr>Method and implementation: Prolog</vt:lpstr>
      <vt:lpstr>PowerPoint 演示文稿</vt:lpstr>
      <vt:lpstr>PowerPoint 演示文稿</vt:lpstr>
      <vt:lpstr>•Model Training  •Details on data: "Model is trained on a dataset of N=150 observations, including object weight, size, and usage context."       </vt:lpstr>
      <vt:lpstr>Method and implementation:  Bayesian Classifier</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Headline</dc:title>
  <dc:subject/>
  <dc:creator>Anne Berit Heieraas</dc:creator>
  <dc:description/>
  <cp:lastModifiedBy>yuanchao gross</cp:lastModifiedBy>
  <cp:revision>16</cp:revision>
  <cp:lastPrinted>2019-12-04T16:23:48Z</cp:lastPrinted>
  <dcterms:created xsi:type="dcterms:W3CDTF">2020-05-08T06:47:21Z</dcterms:created>
  <dcterms:modified xsi:type="dcterms:W3CDTF">2024-03-19T14:33:14Z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18</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ies>
</file>